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3.xml" ContentType="application/vnd.openxmlformats-officedocument.theme+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theme/theme4.xml" ContentType="application/vnd.openxmlformats-officedocument.theme+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theme/theme5.xml" ContentType="application/vnd.openxmlformats-officedocument.theme+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theme/theme6.xml" ContentType="application/vnd.openxmlformats-officedocument.theme+xml"/>
  <Override PartName="/ppt/theme/theme7.xml" ContentType="application/vnd.openxmlformats-officedocument.theme+xml"/>
  <Override PartName="/ppt/theme/theme8.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5" r:id="rId1"/>
    <p:sldMasterId id="2147483648" r:id="rId2"/>
    <p:sldMasterId id="2147483650" r:id="rId3"/>
    <p:sldMasterId id="2147483672" r:id="rId4"/>
    <p:sldMasterId id="2147483692" r:id="rId5"/>
    <p:sldMasterId id="2147483715" r:id="rId6"/>
  </p:sldMasterIdLst>
  <p:notesMasterIdLst>
    <p:notesMasterId r:id="rId45"/>
  </p:notesMasterIdLst>
  <p:handoutMasterIdLst>
    <p:handoutMasterId r:id="rId46"/>
  </p:handoutMasterIdLst>
  <p:sldIdLst>
    <p:sldId id="258" r:id="rId7"/>
    <p:sldId id="1336" r:id="rId8"/>
    <p:sldId id="1337" r:id="rId9"/>
    <p:sldId id="1338" r:id="rId10"/>
    <p:sldId id="1339" r:id="rId11"/>
    <p:sldId id="1340" r:id="rId12"/>
    <p:sldId id="1341" r:id="rId13"/>
    <p:sldId id="1342" r:id="rId14"/>
    <p:sldId id="1343" r:id="rId15"/>
    <p:sldId id="1344" r:id="rId16"/>
    <p:sldId id="1345" r:id="rId17"/>
    <p:sldId id="1346" r:id="rId18"/>
    <p:sldId id="1347" r:id="rId19"/>
    <p:sldId id="1348" r:id="rId20"/>
    <p:sldId id="1349" r:id="rId21"/>
    <p:sldId id="1350" r:id="rId22"/>
    <p:sldId id="256" r:id="rId23"/>
    <p:sldId id="1299" r:id="rId24"/>
    <p:sldId id="1319" r:id="rId25"/>
    <p:sldId id="1332" r:id="rId26"/>
    <p:sldId id="1241" r:id="rId27"/>
    <p:sldId id="1279" r:id="rId28"/>
    <p:sldId id="1285" r:id="rId29"/>
    <p:sldId id="1333" r:id="rId30"/>
    <p:sldId id="1328" r:id="rId31"/>
    <p:sldId id="585" r:id="rId32"/>
    <p:sldId id="566" r:id="rId33"/>
    <p:sldId id="582" r:id="rId34"/>
    <p:sldId id="633" r:id="rId35"/>
    <p:sldId id="1334" r:id="rId36"/>
    <p:sldId id="1335" r:id="rId37"/>
    <p:sldId id="1351" r:id="rId38"/>
    <p:sldId id="1352" r:id="rId39"/>
    <p:sldId id="328" r:id="rId40"/>
    <p:sldId id="319" r:id="rId41"/>
    <p:sldId id="329" r:id="rId42"/>
    <p:sldId id="278" r:id="rId43"/>
    <p:sldId id="310" r:id="rId44"/>
  </p:sldIdLst>
  <p:sldSz cx="24384000" cy="13716000"/>
  <p:notesSz cx="6797675" cy="9872663"/>
  <p:defaultTextStyle>
    <a:defPPr>
      <a:defRPr lang="de-DE"/>
    </a:defPPr>
    <a:lvl1pPr marL="0" algn="l" defTabSz="1828606" rtl="0" eaLnBrk="1" latinLnBrk="0" hangingPunct="1">
      <a:defRPr sz="3600" kern="1200">
        <a:solidFill>
          <a:schemeClr val="tx1"/>
        </a:solidFill>
        <a:latin typeface="+mn-lt"/>
        <a:ea typeface="+mn-ea"/>
        <a:cs typeface="+mn-cs"/>
      </a:defRPr>
    </a:lvl1pPr>
    <a:lvl2pPr marL="914302" algn="l" defTabSz="1828606" rtl="0" eaLnBrk="1" latinLnBrk="0" hangingPunct="1">
      <a:defRPr sz="3600" kern="1200">
        <a:solidFill>
          <a:schemeClr val="tx1"/>
        </a:solidFill>
        <a:latin typeface="+mn-lt"/>
        <a:ea typeface="+mn-ea"/>
        <a:cs typeface="+mn-cs"/>
      </a:defRPr>
    </a:lvl2pPr>
    <a:lvl3pPr marL="1828606" algn="l" defTabSz="1828606" rtl="0" eaLnBrk="1" latinLnBrk="0" hangingPunct="1">
      <a:defRPr sz="3600" kern="1200">
        <a:solidFill>
          <a:schemeClr val="tx1"/>
        </a:solidFill>
        <a:latin typeface="+mn-lt"/>
        <a:ea typeface="+mn-ea"/>
        <a:cs typeface="+mn-cs"/>
      </a:defRPr>
    </a:lvl3pPr>
    <a:lvl4pPr marL="2742908" algn="l" defTabSz="1828606" rtl="0" eaLnBrk="1" latinLnBrk="0" hangingPunct="1">
      <a:defRPr sz="3600" kern="1200">
        <a:solidFill>
          <a:schemeClr val="tx1"/>
        </a:solidFill>
        <a:latin typeface="+mn-lt"/>
        <a:ea typeface="+mn-ea"/>
        <a:cs typeface="+mn-cs"/>
      </a:defRPr>
    </a:lvl4pPr>
    <a:lvl5pPr marL="3657210" algn="l" defTabSz="1828606" rtl="0" eaLnBrk="1" latinLnBrk="0" hangingPunct="1">
      <a:defRPr sz="3600" kern="1200">
        <a:solidFill>
          <a:schemeClr val="tx1"/>
        </a:solidFill>
        <a:latin typeface="+mn-lt"/>
        <a:ea typeface="+mn-ea"/>
        <a:cs typeface="+mn-cs"/>
      </a:defRPr>
    </a:lvl5pPr>
    <a:lvl6pPr marL="4571514" algn="l" defTabSz="1828606" rtl="0" eaLnBrk="1" latinLnBrk="0" hangingPunct="1">
      <a:defRPr sz="3600" kern="1200">
        <a:solidFill>
          <a:schemeClr val="tx1"/>
        </a:solidFill>
        <a:latin typeface="+mn-lt"/>
        <a:ea typeface="+mn-ea"/>
        <a:cs typeface="+mn-cs"/>
      </a:defRPr>
    </a:lvl6pPr>
    <a:lvl7pPr marL="5485816" algn="l" defTabSz="1828606" rtl="0" eaLnBrk="1" latinLnBrk="0" hangingPunct="1">
      <a:defRPr sz="3600" kern="1200">
        <a:solidFill>
          <a:schemeClr val="tx1"/>
        </a:solidFill>
        <a:latin typeface="+mn-lt"/>
        <a:ea typeface="+mn-ea"/>
        <a:cs typeface="+mn-cs"/>
      </a:defRPr>
    </a:lvl7pPr>
    <a:lvl8pPr marL="6400120" algn="l" defTabSz="1828606" rtl="0" eaLnBrk="1" latinLnBrk="0" hangingPunct="1">
      <a:defRPr sz="3600" kern="1200">
        <a:solidFill>
          <a:schemeClr val="tx1"/>
        </a:solidFill>
        <a:latin typeface="+mn-lt"/>
        <a:ea typeface="+mn-ea"/>
        <a:cs typeface="+mn-cs"/>
      </a:defRPr>
    </a:lvl8pPr>
    <a:lvl9pPr marL="7314422" algn="l" defTabSz="1828606" rtl="0" eaLnBrk="1" latinLnBrk="0" hangingPunct="1">
      <a:defRPr sz="3600" kern="1200">
        <a:solidFill>
          <a:schemeClr val="tx1"/>
        </a:solidFill>
        <a:latin typeface="+mn-lt"/>
        <a:ea typeface="+mn-ea"/>
        <a:cs typeface="+mn-cs"/>
      </a:defRPr>
    </a:lvl9pPr>
  </p:defaultTextStyle>
  <p:extLst>
    <p:ext uri="{521415D9-36F7-43E2-AB2F-B90AF26B5E84}">
      <p14:sectionLst xmlns:p14="http://schemas.microsoft.com/office/powerpoint/2010/main">
        <p14:section name="Standardabschnitt" id="{3B035FEC-B7DB-45A1-9532-D96C8BE340EC}">
          <p14:sldIdLst>
            <p14:sldId id="258"/>
            <p14:sldId id="1336"/>
            <p14:sldId id="1337"/>
            <p14:sldId id="1338"/>
            <p14:sldId id="1339"/>
            <p14:sldId id="1340"/>
            <p14:sldId id="1341"/>
            <p14:sldId id="1342"/>
            <p14:sldId id="1343"/>
            <p14:sldId id="1344"/>
            <p14:sldId id="1345"/>
            <p14:sldId id="1346"/>
            <p14:sldId id="1347"/>
            <p14:sldId id="1348"/>
            <p14:sldId id="1349"/>
            <p14:sldId id="1350"/>
            <p14:sldId id="256"/>
            <p14:sldId id="1299"/>
            <p14:sldId id="1319"/>
            <p14:sldId id="1332"/>
            <p14:sldId id="1241"/>
            <p14:sldId id="1279"/>
            <p14:sldId id="1285"/>
            <p14:sldId id="1333"/>
            <p14:sldId id="1328"/>
            <p14:sldId id="585"/>
            <p14:sldId id="566"/>
            <p14:sldId id="582"/>
            <p14:sldId id="633"/>
            <p14:sldId id="1334"/>
            <p14:sldId id="1335"/>
            <p14:sldId id="1351"/>
            <p14:sldId id="1352"/>
            <p14:sldId id="328"/>
            <p14:sldId id="319"/>
            <p14:sldId id="329"/>
            <p14:sldId id="278"/>
            <p14:sldId id="310"/>
          </p14:sldIdLst>
        </p14:section>
        <p14:section name="Toolbox Slides" id="{878827CB-F001-431E-8642-0DF02B629B71}">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F124A"/>
    <a:srgbClr val="F6FDA3"/>
    <a:srgbClr val="40C245"/>
    <a:srgbClr val="FFCCFF"/>
    <a:srgbClr val="DBDBE4"/>
    <a:srgbClr val="DFDFDF"/>
    <a:srgbClr val="5B9BD5"/>
    <a:srgbClr val="0000FF"/>
    <a:srgbClr val="E8FF2E"/>
    <a:srgbClr val="D4BEF7"/>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74306" autoAdjust="0"/>
  </p:normalViewPr>
  <p:slideViewPr>
    <p:cSldViewPr>
      <p:cViewPr varScale="1">
        <p:scale>
          <a:sx n="62" d="100"/>
          <a:sy n="62" d="100"/>
        </p:scale>
        <p:origin x="114" y="186"/>
      </p:cViewPr>
      <p:guideLst/>
    </p:cSldViewPr>
  </p:slideViewPr>
  <p:outlineViewPr>
    <p:cViewPr>
      <p:scale>
        <a:sx n="33" d="100"/>
        <a:sy n="33" d="100"/>
      </p:scale>
      <p:origin x="0" y="0"/>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slide" Target="slides/slide20.xml"/><Relationship Id="rId39" Type="http://schemas.openxmlformats.org/officeDocument/2006/relationships/slide" Target="slides/slide33.xml"/><Relationship Id="rId21" Type="http://schemas.openxmlformats.org/officeDocument/2006/relationships/slide" Target="slides/slide15.xml"/><Relationship Id="rId34" Type="http://schemas.openxmlformats.org/officeDocument/2006/relationships/slide" Target="slides/slide28.xml"/><Relationship Id="rId42" Type="http://schemas.openxmlformats.org/officeDocument/2006/relationships/slide" Target="slides/slide36.xml"/><Relationship Id="rId47" Type="http://schemas.openxmlformats.org/officeDocument/2006/relationships/presProps" Target="presProps.xml"/><Relationship Id="rId50" Type="http://schemas.openxmlformats.org/officeDocument/2006/relationships/tableStyles" Target="tableStyles.xml"/><Relationship Id="rId7" Type="http://schemas.openxmlformats.org/officeDocument/2006/relationships/slide" Target="slides/slide1.xml"/><Relationship Id="rId2" Type="http://schemas.openxmlformats.org/officeDocument/2006/relationships/slideMaster" Target="slideMasters/slideMaster2.xml"/><Relationship Id="rId16" Type="http://schemas.openxmlformats.org/officeDocument/2006/relationships/slide" Target="slides/slide10.xml"/><Relationship Id="rId29" Type="http://schemas.openxmlformats.org/officeDocument/2006/relationships/slide" Target="slides/slide23.xml"/><Relationship Id="rId11" Type="http://schemas.openxmlformats.org/officeDocument/2006/relationships/slide" Target="slides/slide5.xml"/><Relationship Id="rId24" Type="http://schemas.openxmlformats.org/officeDocument/2006/relationships/slide" Target="slides/slide18.xml"/><Relationship Id="rId32" Type="http://schemas.openxmlformats.org/officeDocument/2006/relationships/slide" Target="slides/slide26.xml"/><Relationship Id="rId37" Type="http://schemas.openxmlformats.org/officeDocument/2006/relationships/slide" Target="slides/slide31.xml"/><Relationship Id="rId40" Type="http://schemas.openxmlformats.org/officeDocument/2006/relationships/slide" Target="slides/slide34.xml"/><Relationship Id="rId45" Type="http://schemas.openxmlformats.org/officeDocument/2006/relationships/notesMaster" Target="notesMasters/notesMaster1.xml"/><Relationship Id="rId5" Type="http://schemas.openxmlformats.org/officeDocument/2006/relationships/slideMaster" Target="slideMasters/slideMaster5.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slide" Target="slides/slide22.xml"/><Relationship Id="rId36" Type="http://schemas.openxmlformats.org/officeDocument/2006/relationships/slide" Target="slides/slide30.xml"/><Relationship Id="rId49" Type="http://schemas.openxmlformats.org/officeDocument/2006/relationships/theme" Target="theme/theme1.xml"/><Relationship Id="rId10" Type="http://schemas.openxmlformats.org/officeDocument/2006/relationships/slide" Target="slides/slide4.xml"/><Relationship Id="rId19" Type="http://schemas.openxmlformats.org/officeDocument/2006/relationships/slide" Target="slides/slide13.xml"/><Relationship Id="rId31" Type="http://schemas.openxmlformats.org/officeDocument/2006/relationships/slide" Target="slides/slide25.xml"/><Relationship Id="rId44" Type="http://schemas.openxmlformats.org/officeDocument/2006/relationships/slide" Target="slides/slide38.xml"/><Relationship Id="rId4" Type="http://schemas.openxmlformats.org/officeDocument/2006/relationships/slideMaster" Target="slideMasters/slideMaster4.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slide" Target="slides/slide21.xml"/><Relationship Id="rId30" Type="http://schemas.openxmlformats.org/officeDocument/2006/relationships/slide" Target="slides/slide24.xml"/><Relationship Id="rId35" Type="http://schemas.openxmlformats.org/officeDocument/2006/relationships/slide" Target="slides/slide29.xml"/><Relationship Id="rId43" Type="http://schemas.openxmlformats.org/officeDocument/2006/relationships/slide" Target="slides/slide37.xml"/><Relationship Id="rId48" Type="http://schemas.openxmlformats.org/officeDocument/2006/relationships/viewProps" Target="viewProps.xml"/><Relationship Id="rId8" Type="http://schemas.openxmlformats.org/officeDocument/2006/relationships/slide" Target="slides/slide2.xml"/><Relationship Id="rId3" Type="http://schemas.openxmlformats.org/officeDocument/2006/relationships/slideMaster" Target="slideMasters/slideMaster3.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33" Type="http://schemas.openxmlformats.org/officeDocument/2006/relationships/slide" Target="slides/slide27.xml"/><Relationship Id="rId38" Type="http://schemas.openxmlformats.org/officeDocument/2006/relationships/slide" Target="slides/slide32.xml"/><Relationship Id="rId46" Type="http://schemas.openxmlformats.org/officeDocument/2006/relationships/handoutMaster" Target="handoutMasters/handoutMaster1.xml"/><Relationship Id="rId20" Type="http://schemas.openxmlformats.org/officeDocument/2006/relationships/slide" Target="slides/slide14.xml"/><Relationship Id="rId41" Type="http://schemas.openxmlformats.org/officeDocument/2006/relationships/slide" Target="slides/slide35.xml"/><Relationship Id="rId1" Type="http://schemas.openxmlformats.org/officeDocument/2006/relationships/slideMaster" Target="slideMasters/slideMaster1.xml"/><Relationship Id="rId6" Type="http://schemas.openxmlformats.org/officeDocument/2006/relationships/slideMaster" Target="slideMasters/slideMaster6.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3AB68D0-8C4B-45AB-9A8E-6645BCCD1C9D}" type="doc">
      <dgm:prSet loTypeId="urn:microsoft.com/office/officeart/2005/8/layout/hProcess11" loCatId="process" qsTypeId="urn:microsoft.com/office/officeart/2005/8/quickstyle/simple1" qsCatId="simple" csTypeId="urn:microsoft.com/office/officeart/2005/8/colors/accent1_2" csCatId="accent1" phldr="1"/>
      <dgm:spPr/>
    </dgm:pt>
    <dgm:pt modelId="{B52EBE27-5F37-42BD-848D-5AE8C786B883}">
      <dgm:prSet phldrT="[Text]" custT="1"/>
      <dgm:spPr/>
      <dgm:t>
        <a:bodyPr/>
        <a:lstStyle/>
        <a:p>
          <a:r>
            <a:rPr lang="en-US" sz="1800" dirty="0"/>
            <a:t>Bids received from contractors </a:t>
          </a:r>
          <a:br>
            <a:rPr lang="en-US" sz="1800" dirty="0"/>
          </a:br>
          <a:r>
            <a:rPr lang="en-US" sz="1800" dirty="0"/>
            <a:t>(10/23)</a:t>
          </a:r>
          <a:endParaRPr lang="en-GB" sz="1800" dirty="0"/>
        </a:p>
      </dgm:t>
    </dgm:pt>
    <dgm:pt modelId="{166AEBAE-3C56-4FBA-8854-D276FB00EFAF}" type="parTrans" cxnId="{912803C8-EE0B-485D-AA5D-D463430AE1C0}">
      <dgm:prSet/>
      <dgm:spPr/>
      <dgm:t>
        <a:bodyPr/>
        <a:lstStyle/>
        <a:p>
          <a:endParaRPr lang="en-GB" sz="1800"/>
        </a:p>
      </dgm:t>
    </dgm:pt>
    <dgm:pt modelId="{3F9155D4-035B-4BEB-86F8-4505869F7394}" type="sibTrans" cxnId="{912803C8-EE0B-485D-AA5D-D463430AE1C0}">
      <dgm:prSet/>
      <dgm:spPr/>
      <dgm:t>
        <a:bodyPr/>
        <a:lstStyle/>
        <a:p>
          <a:endParaRPr lang="en-GB" sz="1800"/>
        </a:p>
      </dgm:t>
    </dgm:pt>
    <dgm:pt modelId="{E57F88E6-CE20-4ADF-916B-B521B766769F}">
      <dgm:prSet phldrT="[Text]" custT="1"/>
      <dgm:spPr/>
      <dgm:t>
        <a:bodyPr/>
        <a:lstStyle/>
        <a:p>
          <a:r>
            <a:rPr lang="en-US" sz="1800" dirty="0"/>
            <a:t>Geophysics permits received FR</a:t>
          </a:r>
          <a:br>
            <a:rPr lang="en-US" sz="1800" dirty="0"/>
          </a:br>
          <a:r>
            <a:rPr lang="en-US" sz="1800" dirty="0"/>
            <a:t>(20/09/2024)</a:t>
          </a:r>
          <a:endParaRPr lang="en-GB" sz="1800" dirty="0"/>
        </a:p>
      </dgm:t>
    </dgm:pt>
    <dgm:pt modelId="{1C18A0FA-7291-4965-B4CF-A0A87044D306}" type="parTrans" cxnId="{68E09437-CFB4-4493-B9C6-F8B0F0A58F4E}">
      <dgm:prSet/>
      <dgm:spPr/>
      <dgm:t>
        <a:bodyPr/>
        <a:lstStyle/>
        <a:p>
          <a:endParaRPr lang="en-GB" sz="1800"/>
        </a:p>
      </dgm:t>
    </dgm:pt>
    <dgm:pt modelId="{E2A53735-1A16-400E-ADF7-8DF8F476A14B}" type="sibTrans" cxnId="{68E09437-CFB4-4493-B9C6-F8B0F0A58F4E}">
      <dgm:prSet/>
      <dgm:spPr/>
      <dgm:t>
        <a:bodyPr/>
        <a:lstStyle/>
        <a:p>
          <a:endParaRPr lang="en-GB" sz="1800"/>
        </a:p>
      </dgm:t>
    </dgm:pt>
    <dgm:pt modelId="{27366DA7-8DEB-4DB4-A138-EAC89589D3DC}">
      <dgm:prSet phldrT="[Text]" custT="1"/>
      <dgm:spPr/>
      <dgm:t>
        <a:bodyPr/>
        <a:lstStyle/>
        <a:p>
          <a:r>
            <a:rPr lang="en-US" sz="1800" dirty="0"/>
            <a:t>Borehole works begin FR</a:t>
          </a:r>
          <a:br>
            <a:rPr lang="en-US" sz="1800" dirty="0"/>
          </a:br>
          <a:r>
            <a:rPr lang="en-US" sz="1800" dirty="0"/>
            <a:t>(14/10/2024)</a:t>
          </a:r>
          <a:endParaRPr lang="en-GB" sz="1800" dirty="0"/>
        </a:p>
      </dgm:t>
    </dgm:pt>
    <dgm:pt modelId="{AE0BD433-8FDE-4F65-8103-B34A2E745360}" type="parTrans" cxnId="{BD927651-4603-4AF4-8B7B-8785AB79EEFB}">
      <dgm:prSet/>
      <dgm:spPr/>
      <dgm:t>
        <a:bodyPr/>
        <a:lstStyle/>
        <a:p>
          <a:endParaRPr lang="en-GB" sz="1800"/>
        </a:p>
      </dgm:t>
    </dgm:pt>
    <dgm:pt modelId="{0E2B3781-71A7-4A30-B7AA-B8C70DE855A6}" type="sibTrans" cxnId="{BD927651-4603-4AF4-8B7B-8785AB79EEFB}">
      <dgm:prSet/>
      <dgm:spPr/>
      <dgm:t>
        <a:bodyPr/>
        <a:lstStyle/>
        <a:p>
          <a:endParaRPr lang="en-GB" sz="1800"/>
        </a:p>
      </dgm:t>
    </dgm:pt>
    <dgm:pt modelId="{270934F3-4D1E-487B-99CC-E252D0130C97}">
      <dgm:prSet phldrT="[Text]" custT="1"/>
      <dgm:spPr/>
      <dgm:t>
        <a:bodyPr/>
        <a:lstStyle/>
        <a:p>
          <a:r>
            <a:rPr lang="en-US" sz="1800" dirty="0"/>
            <a:t>Geophysics works begin FR</a:t>
          </a:r>
          <a:br>
            <a:rPr lang="en-US" sz="1800" dirty="0"/>
          </a:br>
          <a:r>
            <a:rPr lang="en-US" sz="1800" dirty="0"/>
            <a:t>(30/09/24)</a:t>
          </a:r>
          <a:endParaRPr lang="en-GB" sz="1800" dirty="0"/>
        </a:p>
      </dgm:t>
    </dgm:pt>
    <dgm:pt modelId="{0735C659-B41A-4FCF-9B7E-8C9CE5761E10}" type="parTrans" cxnId="{8D2EEA13-1A84-4030-8F6A-2DD6726EAE1C}">
      <dgm:prSet/>
      <dgm:spPr/>
      <dgm:t>
        <a:bodyPr/>
        <a:lstStyle/>
        <a:p>
          <a:endParaRPr lang="en-GB" sz="1800"/>
        </a:p>
      </dgm:t>
    </dgm:pt>
    <dgm:pt modelId="{AEA944B6-FFA4-4432-82F2-7B9AF111D15C}" type="sibTrans" cxnId="{8D2EEA13-1A84-4030-8F6A-2DD6726EAE1C}">
      <dgm:prSet/>
      <dgm:spPr/>
      <dgm:t>
        <a:bodyPr/>
        <a:lstStyle/>
        <a:p>
          <a:endParaRPr lang="en-GB" sz="1800"/>
        </a:p>
      </dgm:t>
    </dgm:pt>
    <dgm:pt modelId="{D477A8AB-E95A-4468-BD2F-AD890E26102B}">
      <dgm:prSet phldrT="[Text]" custT="1"/>
      <dgm:spPr/>
      <dgm:t>
        <a:bodyPr/>
        <a:lstStyle/>
        <a:p>
          <a:r>
            <a:rPr lang="en-US" sz="1800" dirty="0"/>
            <a:t>Borehole permits received  FR </a:t>
          </a:r>
          <a:br>
            <a:rPr lang="en-US" sz="1800" dirty="0"/>
          </a:br>
          <a:r>
            <a:rPr lang="en-US" sz="1800" dirty="0"/>
            <a:t>(11/10/2024 )</a:t>
          </a:r>
          <a:endParaRPr lang="en-GB" sz="1800" dirty="0"/>
        </a:p>
      </dgm:t>
    </dgm:pt>
    <dgm:pt modelId="{7B5E7A90-2187-4FC1-91CB-A239C7C34AC0}" type="parTrans" cxnId="{155BEE5C-1EE2-417C-9D4F-B398479E5937}">
      <dgm:prSet/>
      <dgm:spPr/>
      <dgm:t>
        <a:bodyPr/>
        <a:lstStyle/>
        <a:p>
          <a:endParaRPr lang="en-GB" sz="1800"/>
        </a:p>
      </dgm:t>
    </dgm:pt>
    <dgm:pt modelId="{CA8692A5-247C-4464-B72A-2E3916DDA4B5}" type="sibTrans" cxnId="{155BEE5C-1EE2-417C-9D4F-B398479E5937}">
      <dgm:prSet/>
      <dgm:spPr/>
      <dgm:t>
        <a:bodyPr/>
        <a:lstStyle/>
        <a:p>
          <a:endParaRPr lang="en-GB" sz="1800"/>
        </a:p>
      </dgm:t>
    </dgm:pt>
    <dgm:pt modelId="{A405A274-1EB8-4B03-95C8-480321F36738}">
      <dgm:prSet phldrT="[Text]" custT="1"/>
      <dgm:spPr/>
      <dgm:t>
        <a:bodyPr/>
        <a:lstStyle/>
        <a:p>
          <a:r>
            <a:rPr lang="en-US" sz="1800" dirty="0"/>
            <a:t>Works complete summer 2026 </a:t>
          </a:r>
          <a:endParaRPr lang="en-GB" sz="1800" dirty="0"/>
        </a:p>
      </dgm:t>
    </dgm:pt>
    <dgm:pt modelId="{568B87C2-F0D4-4954-A966-8F743810F137}" type="parTrans" cxnId="{43945C88-F96B-4818-B6AB-03167C4CA09B}">
      <dgm:prSet/>
      <dgm:spPr/>
      <dgm:t>
        <a:bodyPr/>
        <a:lstStyle/>
        <a:p>
          <a:endParaRPr lang="en-GB" sz="1800"/>
        </a:p>
      </dgm:t>
    </dgm:pt>
    <dgm:pt modelId="{E00B977D-5850-4BE7-B6C2-E5109EA7FEE4}" type="sibTrans" cxnId="{43945C88-F96B-4818-B6AB-03167C4CA09B}">
      <dgm:prSet/>
      <dgm:spPr/>
      <dgm:t>
        <a:bodyPr/>
        <a:lstStyle/>
        <a:p>
          <a:endParaRPr lang="en-GB" sz="1800"/>
        </a:p>
      </dgm:t>
    </dgm:pt>
    <dgm:pt modelId="{FE1D1508-BEBC-45DC-95F3-E17EE388680F}">
      <dgm:prSet phldrT="[Text]" custT="1"/>
      <dgm:spPr/>
      <dgm:t>
        <a:bodyPr/>
        <a:lstStyle/>
        <a:p>
          <a:r>
            <a:rPr lang="en-US" sz="1800" dirty="0"/>
            <a:t>Geophysics and borehole  permits CH expected and works begin </a:t>
          </a:r>
          <a:br>
            <a:rPr lang="en-US" sz="1800" dirty="0"/>
          </a:br>
          <a:r>
            <a:rPr lang="en-US" sz="1800" dirty="0"/>
            <a:t>(07/25)</a:t>
          </a:r>
          <a:endParaRPr lang="en-GB" sz="1800" dirty="0"/>
        </a:p>
      </dgm:t>
    </dgm:pt>
    <dgm:pt modelId="{05A65013-2A14-4C6A-8F0F-8432E397E1AB}" type="parTrans" cxnId="{2AE23B82-F29C-44A1-A417-5160F394B312}">
      <dgm:prSet/>
      <dgm:spPr/>
      <dgm:t>
        <a:bodyPr/>
        <a:lstStyle/>
        <a:p>
          <a:endParaRPr lang="en-GB" sz="1800"/>
        </a:p>
      </dgm:t>
    </dgm:pt>
    <dgm:pt modelId="{482CBB04-633C-48AB-9EEA-B057CBCC06C2}" type="sibTrans" cxnId="{2AE23B82-F29C-44A1-A417-5160F394B312}">
      <dgm:prSet/>
      <dgm:spPr/>
      <dgm:t>
        <a:bodyPr/>
        <a:lstStyle/>
        <a:p>
          <a:endParaRPr lang="en-GB" sz="1800"/>
        </a:p>
      </dgm:t>
    </dgm:pt>
    <dgm:pt modelId="{1E7F951A-0214-4C59-B1CD-BCFC1CC9F772}" type="pres">
      <dgm:prSet presAssocID="{23AB68D0-8C4B-45AB-9A8E-6645BCCD1C9D}" presName="Name0" presStyleCnt="0">
        <dgm:presLayoutVars>
          <dgm:dir/>
          <dgm:resizeHandles val="exact"/>
        </dgm:presLayoutVars>
      </dgm:prSet>
      <dgm:spPr/>
    </dgm:pt>
    <dgm:pt modelId="{BA8A01E5-9ABC-4F03-B74C-9AC64209AB10}" type="pres">
      <dgm:prSet presAssocID="{23AB68D0-8C4B-45AB-9A8E-6645BCCD1C9D}" presName="arrow" presStyleLbl="bgShp" presStyleIdx="0" presStyleCnt="1"/>
      <dgm:spPr>
        <a:solidFill>
          <a:schemeClr val="bg1"/>
        </a:solidFill>
        <a:ln>
          <a:solidFill>
            <a:schemeClr val="accent6"/>
          </a:solidFill>
        </a:ln>
      </dgm:spPr>
    </dgm:pt>
    <dgm:pt modelId="{5D19492C-CD5A-47A6-97F2-DF0A5425FB32}" type="pres">
      <dgm:prSet presAssocID="{23AB68D0-8C4B-45AB-9A8E-6645BCCD1C9D}" presName="points" presStyleCnt="0"/>
      <dgm:spPr/>
    </dgm:pt>
    <dgm:pt modelId="{540875C1-2227-48B6-81D7-75A0F5C066FD}" type="pres">
      <dgm:prSet presAssocID="{B52EBE27-5F37-42BD-848D-5AE8C786B883}" presName="compositeA" presStyleCnt="0"/>
      <dgm:spPr/>
    </dgm:pt>
    <dgm:pt modelId="{89F42173-05A5-4C55-82B4-BC0069FCCA84}" type="pres">
      <dgm:prSet presAssocID="{B52EBE27-5F37-42BD-848D-5AE8C786B883}" presName="textA" presStyleLbl="revTx" presStyleIdx="0" presStyleCnt="7" custScaleX="126330">
        <dgm:presLayoutVars>
          <dgm:bulletEnabled val="1"/>
        </dgm:presLayoutVars>
      </dgm:prSet>
      <dgm:spPr/>
    </dgm:pt>
    <dgm:pt modelId="{FFB348F4-448A-40BC-ABF4-74D91783990E}" type="pres">
      <dgm:prSet presAssocID="{B52EBE27-5F37-42BD-848D-5AE8C786B883}" presName="circleA" presStyleLbl="node1" presStyleIdx="0" presStyleCnt="7"/>
      <dgm:spPr>
        <a:xfrm>
          <a:off x="204564" y="598213"/>
          <a:ext cx="132936" cy="132936"/>
        </a:xfrm>
        <a:prstGeom prst="ellipse">
          <a:avLst/>
        </a:prstGeom>
        <a:solidFill>
          <a:srgbClr val="0F124A"/>
        </a:solidFill>
        <a:ln w="12700" cap="flat" cmpd="sng" algn="ctr">
          <a:solidFill>
            <a:srgbClr val="FFFFFF">
              <a:hueOff val="0"/>
              <a:satOff val="0"/>
              <a:lumOff val="0"/>
              <a:alphaOff val="0"/>
            </a:srgbClr>
          </a:solidFill>
          <a:prstDash val="solid"/>
          <a:miter lim="800000"/>
        </a:ln>
        <a:effectLst/>
      </dgm:spPr>
    </dgm:pt>
    <dgm:pt modelId="{3AEFE969-3EAB-48F9-9D90-DBD5BC2D320B}" type="pres">
      <dgm:prSet presAssocID="{B52EBE27-5F37-42BD-848D-5AE8C786B883}" presName="spaceA" presStyleCnt="0"/>
      <dgm:spPr/>
    </dgm:pt>
    <dgm:pt modelId="{F1565DEF-B3ED-4C7E-B2C6-EC2800F934D7}" type="pres">
      <dgm:prSet presAssocID="{3F9155D4-035B-4BEB-86F8-4505869F7394}" presName="space" presStyleCnt="0"/>
      <dgm:spPr/>
    </dgm:pt>
    <dgm:pt modelId="{09576593-4999-4F77-8378-63673F69120C}" type="pres">
      <dgm:prSet presAssocID="{E57F88E6-CE20-4ADF-916B-B521B766769F}" presName="compositeB" presStyleCnt="0"/>
      <dgm:spPr/>
    </dgm:pt>
    <dgm:pt modelId="{9ABCD417-7EBF-44C9-AE97-35EA39A54C66}" type="pres">
      <dgm:prSet presAssocID="{E57F88E6-CE20-4ADF-916B-B521B766769F}" presName="textB" presStyleLbl="revTx" presStyleIdx="1" presStyleCnt="7">
        <dgm:presLayoutVars>
          <dgm:bulletEnabled val="1"/>
        </dgm:presLayoutVars>
      </dgm:prSet>
      <dgm:spPr/>
    </dgm:pt>
    <dgm:pt modelId="{55F78E95-3773-4762-8C77-4F2D05DBDC90}" type="pres">
      <dgm:prSet presAssocID="{E57F88E6-CE20-4ADF-916B-B521B766769F}" presName="circleB" presStyleLbl="node1" presStyleIdx="1" presStyleCnt="7"/>
      <dgm:spPr>
        <a:xfrm>
          <a:off x="773023" y="598213"/>
          <a:ext cx="132936" cy="132936"/>
        </a:xfrm>
        <a:prstGeom prst="ellipse">
          <a:avLst/>
        </a:prstGeom>
        <a:solidFill>
          <a:srgbClr val="0F124A"/>
        </a:solidFill>
        <a:ln w="12700" cap="flat" cmpd="sng" algn="ctr">
          <a:solidFill>
            <a:srgbClr val="FFFFFF">
              <a:hueOff val="0"/>
              <a:satOff val="0"/>
              <a:lumOff val="0"/>
              <a:alphaOff val="0"/>
            </a:srgbClr>
          </a:solidFill>
          <a:prstDash val="solid"/>
          <a:miter lim="800000"/>
        </a:ln>
        <a:effectLst/>
      </dgm:spPr>
    </dgm:pt>
    <dgm:pt modelId="{7EF747B6-6E3D-4037-847B-5F4632610389}" type="pres">
      <dgm:prSet presAssocID="{E57F88E6-CE20-4ADF-916B-B521B766769F}" presName="spaceB" presStyleCnt="0"/>
      <dgm:spPr/>
    </dgm:pt>
    <dgm:pt modelId="{FF8CAE18-D883-4818-AE67-76160E223AC2}" type="pres">
      <dgm:prSet presAssocID="{E2A53735-1A16-400E-ADF7-8DF8F476A14B}" presName="space" presStyleCnt="0"/>
      <dgm:spPr/>
    </dgm:pt>
    <dgm:pt modelId="{F381FCA0-E111-4183-8652-CF11A5187267}" type="pres">
      <dgm:prSet presAssocID="{270934F3-4D1E-487B-99CC-E252D0130C97}" presName="compositeA" presStyleCnt="0"/>
      <dgm:spPr/>
    </dgm:pt>
    <dgm:pt modelId="{E98E3C62-C0B3-4810-A869-13E5ADAB84B6}" type="pres">
      <dgm:prSet presAssocID="{270934F3-4D1E-487B-99CC-E252D0130C97}" presName="textA" presStyleLbl="revTx" presStyleIdx="2" presStyleCnt="7" custScaleX="130721">
        <dgm:presLayoutVars>
          <dgm:bulletEnabled val="1"/>
        </dgm:presLayoutVars>
      </dgm:prSet>
      <dgm:spPr/>
    </dgm:pt>
    <dgm:pt modelId="{48D35311-44B0-49CA-B364-B770C06EDF80}" type="pres">
      <dgm:prSet presAssocID="{270934F3-4D1E-487B-99CC-E252D0130C97}" presName="circleA" presStyleLbl="node1" presStyleIdx="2" presStyleCnt="7"/>
      <dgm:spPr>
        <a:solidFill>
          <a:srgbClr val="0F124A"/>
        </a:solidFill>
      </dgm:spPr>
    </dgm:pt>
    <dgm:pt modelId="{149E3992-F585-494E-8296-106CDA979F60}" type="pres">
      <dgm:prSet presAssocID="{270934F3-4D1E-487B-99CC-E252D0130C97}" presName="spaceA" presStyleCnt="0"/>
      <dgm:spPr/>
    </dgm:pt>
    <dgm:pt modelId="{60EAC888-6007-4876-A408-4F7DEAF747A7}" type="pres">
      <dgm:prSet presAssocID="{AEA944B6-FFA4-4432-82F2-7B9AF111D15C}" presName="space" presStyleCnt="0"/>
      <dgm:spPr/>
    </dgm:pt>
    <dgm:pt modelId="{CBAC9D5E-1BCD-4D3B-86DA-B6EC37CC0889}" type="pres">
      <dgm:prSet presAssocID="{D477A8AB-E95A-4468-BD2F-AD890E26102B}" presName="compositeB" presStyleCnt="0"/>
      <dgm:spPr/>
    </dgm:pt>
    <dgm:pt modelId="{E688611E-0019-4DA7-8201-3EBD75E624C8}" type="pres">
      <dgm:prSet presAssocID="{D477A8AB-E95A-4468-BD2F-AD890E26102B}" presName="textB" presStyleLbl="revTx" presStyleIdx="3" presStyleCnt="7">
        <dgm:presLayoutVars>
          <dgm:bulletEnabled val="1"/>
        </dgm:presLayoutVars>
      </dgm:prSet>
      <dgm:spPr/>
    </dgm:pt>
    <dgm:pt modelId="{6241D549-C29A-4646-BCA4-BDC18A4EE72D}" type="pres">
      <dgm:prSet presAssocID="{D477A8AB-E95A-4468-BD2F-AD890E26102B}" presName="circleB" presStyleLbl="node1" presStyleIdx="3" presStyleCnt="7"/>
      <dgm:spPr>
        <a:xfrm>
          <a:off x="1909941" y="598213"/>
          <a:ext cx="132936" cy="132936"/>
        </a:xfrm>
        <a:prstGeom prst="ellipse">
          <a:avLst/>
        </a:prstGeom>
        <a:solidFill>
          <a:srgbClr val="0F124A"/>
        </a:solidFill>
        <a:ln w="12700" cap="flat" cmpd="sng" algn="ctr">
          <a:solidFill>
            <a:srgbClr val="FFFFFF">
              <a:hueOff val="0"/>
              <a:satOff val="0"/>
              <a:lumOff val="0"/>
              <a:alphaOff val="0"/>
            </a:srgbClr>
          </a:solidFill>
          <a:prstDash val="solid"/>
          <a:miter lim="800000"/>
        </a:ln>
        <a:effectLst/>
      </dgm:spPr>
    </dgm:pt>
    <dgm:pt modelId="{EACC422E-AB11-487E-8D56-858113B860F6}" type="pres">
      <dgm:prSet presAssocID="{D477A8AB-E95A-4468-BD2F-AD890E26102B}" presName="spaceB" presStyleCnt="0"/>
      <dgm:spPr/>
    </dgm:pt>
    <dgm:pt modelId="{974AE2EB-D106-41F6-ACEA-F29B1401A05C}" type="pres">
      <dgm:prSet presAssocID="{CA8692A5-247C-4464-B72A-2E3916DDA4B5}" presName="space" presStyleCnt="0"/>
      <dgm:spPr/>
    </dgm:pt>
    <dgm:pt modelId="{0DEC5AFC-9E98-4912-A433-4578B5A9AA87}" type="pres">
      <dgm:prSet presAssocID="{27366DA7-8DEB-4DB4-A138-EAC89589D3DC}" presName="compositeA" presStyleCnt="0"/>
      <dgm:spPr/>
    </dgm:pt>
    <dgm:pt modelId="{D6CACD84-CA96-48E6-A687-93BA5EC17091}" type="pres">
      <dgm:prSet presAssocID="{27366DA7-8DEB-4DB4-A138-EAC89589D3DC}" presName="textA" presStyleLbl="revTx" presStyleIdx="4" presStyleCnt="7" custScaleX="138136">
        <dgm:presLayoutVars>
          <dgm:bulletEnabled val="1"/>
        </dgm:presLayoutVars>
      </dgm:prSet>
      <dgm:spPr/>
    </dgm:pt>
    <dgm:pt modelId="{8DFB6526-6724-406B-A59B-A121D63CF67C}" type="pres">
      <dgm:prSet presAssocID="{27366DA7-8DEB-4DB4-A138-EAC89589D3DC}" presName="circleA" presStyleLbl="node1" presStyleIdx="4" presStyleCnt="7"/>
      <dgm:spPr>
        <a:xfrm>
          <a:off x="2478400" y="598213"/>
          <a:ext cx="132936" cy="132936"/>
        </a:xfrm>
        <a:prstGeom prst="ellipse">
          <a:avLst/>
        </a:prstGeom>
        <a:solidFill>
          <a:srgbClr val="0F124A"/>
        </a:solidFill>
        <a:ln w="12700" cap="flat" cmpd="sng" algn="ctr">
          <a:solidFill>
            <a:srgbClr val="FFFFFF">
              <a:hueOff val="0"/>
              <a:satOff val="0"/>
              <a:lumOff val="0"/>
              <a:alphaOff val="0"/>
            </a:srgbClr>
          </a:solidFill>
          <a:prstDash val="solid"/>
          <a:miter lim="800000"/>
        </a:ln>
        <a:effectLst/>
      </dgm:spPr>
    </dgm:pt>
    <dgm:pt modelId="{07836988-6707-4371-A9B2-4683B96ED58B}" type="pres">
      <dgm:prSet presAssocID="{27366DA7-8DEB-4DB4-A138-EAC89589D3DC}" presName="spaceA" presStyleCnt="0"/>
      <dgm:spPr/>
    </dgm:pt>
    <dgm:pt modelId="{D52A9E9A-4802-4B4D-9B08-798FD991EDFE}" type="pres">
      <dgm:prSet presAssocID="{0E2B3781-71A7-4A30-B7AA-B8C70DE855A6}" presName="space" presStyleCnt="0"/>
      <dgm:spPr/>
    </dgm:pt>
    <dgm:pt modelId="{C01AF3EA-B596-4603-A564-C452938DB952}" type="pres">
      <dgm:prSet presAssocID="{FE1D1508-BEBC-45DC-95F3-E17EE388680F}" presName="compositeB" presStyleCnt="0"/>
      <dgm:spPr/>
    </dgm:pt>
    <dgm:pt modelId="{7B564799-C26E-4D5C-A31D-BADF94F6AD29}" type="pres">
      <dgm:prSet presAssocID="{FE1D1508-BEBC-45DC-95F3-E17EE388680F}" presName="textB" presStyleLbl="revTx" presStyleIdx="5" presStyleCnt="7" custScaleX="199849">
        <dgm:presLayoutVars>
          <dgm:bulletEnabled val="1"/>
        </dgm:presLayoutVars>
      </dgm:prSet>
      <dgm:spPr/>
    </dgm:pt>
    <dgm:pt modelId="{96EC1AF0-411F-4FCA-8777-A419B784CA2F}" type="pres">
      <dgm:prSet presAssocID="{FE1D1508-BEBC-45DC-95F3-E17EE388680F}" presName="circleB" presStyleLbl="node1" presStyleIdx="5" presStyleCnt="7"/>
      <dgm:spPr>
        <a:xfrm>
          <a:off x="3046859" y="598213"/>
          <a:ext cx="132936" cy="132936"/>
        </a:xfrm>
        <a:prstGeom prst="ellipse">
          <a:avLst/>
        </a:prstGeom>
        <a:solidFill>
          <a:srgbClr val="0F124A"/>
        </a:solidFill>
        <a:ln w="12700" cap="flat" cmpd="sng" algn="ctr">
          <a:solidFill>
            <a:srgbClr val="FFFFFF">
              <a:hueOff val="0"/>
              <a:satOff val="0"/>
              <a:lumOff val="0"/>
              <a:alphaOff val="0"/>
            </a:srgbClr>
          </a:solidFill>
          <a:prstDash val="solid"/>
          <a:miter lim="800000"/>
        </a:ln>
        <a:effectLst/>
      </dgm:spPr>
    </dgm:pt>
    <dgm:pt modelId="{72E5F38E-47DF-4919-9508-FFBB5165FB8C}" type="pres">
      <dgm:prSet presAssocID="{FE1D1508-BEBC-45DC-95F3-E17EE388680F}" presName="spaceB" presStyleCnt="0"/>
      <dgm:spPr/>
    </dgm:pt>
    <dgm:pt modelId="{E7302713-6B0B-4BA8-B11B-256E9848D133}" type="pres">
      <dgm:prSet presAssocID="{482CBB04-633C-48AB-9EEA-B057CBCC06C2}" presName="space" presStyleCnt="0"/>
      <dgm:spPr/>
    </dgm:pt>
    <dgm:pt modelId="{9EAD879F-CE17-49D8-A917-0C7F590C80CC}" type="pres">
      <dgm:prSet presAssocID="{A405A274-1EB8-4B03-95C8-480321F36738}" presName="compositeA" presStyleCnt="0"/>
      <dgm:spPr/>
    </dgm:pt>
    <dgm:pt modelId="{E1A0BA0E-FC82-4989-938A-A7248430546A}" type="pres">
      <dgm:prSet presAssocID="{A405A274-1EB8-4B03-95C8-480321F36738}" presName="textA" presStyleLbl="revTx" presStyleIdx="6" presStyleCnt="7" custScaleX="138096">
        <dgm:presLayoutVars>
          <dgm:bulletEnabled val="1"/>
        </dgm:presLayoutVars>
      </dgm:prSet>
      <dgm:spPr/>
    </dgm:pt>
    <dgm:pt modelId="{EEEB7107-74B6-42E9-8EE9-44BE6E29191B}" type="pres">
      <dgm:prSet presAssocID="{A405A274-1EB8-4B03-95C8-480321F36738}" presName="circleA" presStyleLbl="node1" presStyleIdx="6" presStyleCnt="7"/>
      <dgm:spPr>
        <a:solidFill>
          <a:srgbClr val="0F124A"/>
        </a:solidFill>
      </dgm:spPr>
    </dgm:pt>
    <dgm:pt modelId="{5A7629B5-FFCF-45F0-8020-3634D77AD5AD}" type="pres">
      <dgm:prSet presAssocID="{A405A274-1EB8-4B03-95C8-480321F36738}" presName="spaceA" presStyleCnt="0"/>
      <dgm:spPr/>
    </dgm:pt>
  </dgm:ptLst>
  <dgm:cxnLst>
    <dgm:cxn modelId="{4E7DD606-3E55-4BC7-8F65-051B7F09F013}" type="presOf" srcId="{270934F3-4D1E-487B-99CC-E252D0130C97}" destId="{E98E3C62-C0B3-4810-A869-13E5ADAB84B6}" srcOrd="0" destOrd="0" presId="urn:microsoft.com/office/officeart/2005/8/layout/hProcess11"/>
    <dgm:cxn modelId="{8D2EEA13-1A84-4030-8F6A-2DD6726EAE1C}" srcId="{23AB68D0-8C4B-45AB-9A8E-6645BCCD1C9D}" destId="{270934F3-4D1E-487B-99CC-E252D0130C97}" srcOrd="2" destOrd="0" parTransId="{0735C659-B41A-4FCF-9B7E-8C9CE5761E10}" sibTransId="{AEA944B6-FFA4-4432-82F2-7B9AF111D15C}"/>
    <dgm:cxn modelId="{68E09437-CFB4-4493-B9C6-F8B0F0A58F4E}" srcId="{23AB68D0-8C4B-45AB-9A8E-6645BCCD1C9D}" destId="{E57F88E6-CE20-4ADF-916B-B521B766769F}" srcOrd="1" destOrd="0" parTransId="{1C18A0FA-7291-4965-B4CF-A0A87044D306}" sibTransId="{E2A53735-1A16-400E-ADF7-8DF8F476A14B}"/>
    <dgm:cxn modelId="{603BC35B-B6A0-493F-8AFB-0F3F09DB9649}" type="presOf" srcId="{FE1D1508-BEBC-45DC-95F3-E17EE388680F}" destId="{7B564799-C26E-4D5C-A31D-BADF94F6AD29}" srcOrd="0" destOrd="0" presId="urn:microsoft.com/office/officeart/2005/8/layout/hProcess11"/>
    <dgm:cxn modelId="{155BEE5C-1EE2-417C-9D4F-B398479E5937}" srcId="{23AB68D0-8C4B-45AB-9A8E-6645BCCD1C9D}" destId="{D477A8AB-E95A-4468-BD2F-AD890E26102B}" srcOrd="3" destOrd="0" parTransId="{7B5E7A90-2187-4FC1-91CB-A239C7C34AC0}" sibTransId="{CA8692A5-247C-4464-B72A-2E3916DDA4B5}"/>
    <dgm:cxn modelId="{B6BCED46-AEC3-440A-BFC9-DF071775AFD7}" type="presOf" srcId="{B52EBE27-5F37-42BD-848D-5AE8C786B883}" destId="{89F42173-05A5-4C55-82B4-BC0069FCCA84}" srcOrd="0" destOrd="0" presId="urn:microsoft.com/office/officeart/2005/8/layout/hProcess11"/>
    <dgm:cxn modelId="{BD927651-4603-4AF4-8B7B-8785AB79EEFB}" srcId="{23AB68D0-8C4B-45AB-9A8E-6645BCCD1C9D}" destId="{27366DA7-8DEB-4DB4-A138-EAC89589D3DC}" srcOrd="4" destOrd="0" parTransId="{AE0BD433-8FDE-4F65-8103-B34A2E745360}" sibTransId="{0E2B3781-71A7-4A30-B7AA-B8C70DE855A6}"/>
    <dgm:cxn modelId="{2AE23B82-F29C-44A1-A417-5160F394B312}" srcId="{23AB68D0-8C4B-45AB-9A8E-6645BCCD1C9D}" destId="{FE1D1508-BEBC-45DC-95F3-E17EE388680F}" srcOrd="5" destOrd="0" parTransId="{05A65013-2A14-4C6A-8F0F-8432E397E1AB}" sibTransId="{482CBB04-633C-48AB-9EEA-B057CBCC06C2}"/>
    <dgm:cxn modelId="{43945C88-F96B-4818-B6AB-03167C4CA09B}" srcId="{23AB68D0-8C4B-45AB-9A8E-6645BCCD1C9D}" destId="{A405A274-1EB8-4B03-95C8-480321F36738}" srcOrd="6" destOrd="0" parTransId="{568B87C2-F0D4-4954-A966-8F743810F137}" sibTransId="{E00B977D-5850-4BE7-B6C2-E5109EA7FEE4}"/>
    <dgm:cxn modelId="{B9B5B596-9C1A-4E0D-B120-B10B7D5D41FF}" type="presOf" srcId="{23AB68D0-8C4B-45AB-9A8E-6645BCCD1C9D}" destId="{1E7F951A-0214-4C59-B1CD-BCFC1CC9F772}" srcOrd="0" destOrd="0" presId="urn:microsoft.com/office/officeart/2005/8/layout/hProcess11"/>
    <dgm:cxn modelId="{594C1FA2-0648-4A88-B693-F21F57E2123E}" type="presOf" srcId="{A405A274-1EB8-4B03-95C8-480321F36738}" destId="{E1A0BA0E-FC82-4989-938A-A7248430546A}" srcOrd="0" destOrd="0" presId="urn:microsoft.com/office/officeart/2005/8/layout/hProcess11"/>
    <dgm:cxn modelId="{0C1B3FA7-72D3-47D5-8941-752D45666F01}" type="presOf" srcId="{E57F88E6-CE20-4ADF-916B-B521B766769F}" destId="{9ABCD417-7EBF-44C9-AE97-35EA39A54C66}" srcOrd="0" destOrd="0" presId="urn:microsoft.com/office/officeart/2005/8/layout/hProcess11"/>
    <dgm:cxn modelId="{912803C8-EE0B-485D-AA5D-D463430AE1C0}" srcId="{23AB68D0-8C4B-45AB-9A8E-6645BCCD1C9D}" destId="{B52EBE27-5F37-42BD-848D-5AE8C786B883}" srcOrd="0" destOrd="0" parTransId="{166AEBAE-3C56-4FBA-8854-D276FB00EFAF}" sibTransId="{3F9155D4-035B-4BEB-86F8-4505869F7394}"/>
    <dgm:cxn modelId="{99116DE2-F9EE-4975-AA4E-ADF495FA280E}" type="presOf" srcId="{27366DA7-8DEB-4DB4-A138-EAC89589D3DC}" destId="{D6CACD84-CA96-48E6-A687-93BA5EC17091}" srcOrd="0" destOrd="0" presId="urn:microsoft.com/office/officeart/2005/8/layout/hProcess11"/>
    <dgm:cxn modelId="{770A4FE7-C883-4FD3-9D7A-6DE0F233690F}" type="presOf" srcId="{D477A8AB-E95A-4468-BD2F-AD890E26102B}" destId="{E688611E-0019-4DA7-8201-3EBD75E624C8}" srcOrd="0" destOrd="0" presId="urn:microsoft.com/office/officeart/2005/8/layout/hProcess11"/>
    <dgm:cxn modelId="{42EB2CBF-BD7A-40CF-BF84-C6FDE1F0ACAF}" type="presParOf" srcId="{1E7F951A-0214-4C59-B1CD-BCFC1CC9F772}" destId="{BA8A01E5-9ABC-4F03-B74C-9AC64209AB10}" srcOrd="0" destOrd="0" presId="urn:microsoft.com/office/officeart/2005/8/layout/hProcess11"/>
    <dgm:cxn modelId="{1F8D4491-74E8-46EF-A02E-F9409536A8F2}" type="presParOf" srcId="{1E7F951A-0214-4C59-B1CD-BCFC1CC9F772}" destId="{5D19492C-CD5A-47A6-97F2-DF0A5425FB32}" srcOrd="1" destOrd="0" presId="urn:microsoft.com/office/officeart/2005/8/layout/hProcess11"/>
    <dgm:cxn modelId="{E256319D-6CB5-4233-8BCA-3BD9C868D2FF}" type="presParOf" srcId="{5D19492C-CD5A-47A6-97F2-DF0A5425FB32}" destId="{540875C1-2227-48B6-81D7-75A0F5C066FD}" srcOrd="0" destOrd="0" presId="urn:microsoft.com/office/officeart/2005/8/layout/hProcess11"/>
    <dgm:cxn modelId="{0AA336B8-5DC8-44D2-92C9-BC3967854C17}" type="presParOf" srcId="{540875C1-2227-48B6-81D7-75A0F5C066FD}" destId="{89F42173-05A5-4C55-82B4-BC0069FCCA84}" srcOrd="0" destOrd="0" presId="urn:microsoft.com/office/officeart/2005/8/layout/hProcess11"/>
    <dgm:cxn modelId="{C081A0D7-A548-4940-954F-5E699F9B5AC3}" type="presParOf" srcId="{540875C1-2227-48B6-81D7-75A0F5C066FD}" destId="{FFB348F4-448A-40BC-ABF4-74D91783990E}" srcOrd="1" destOrd="0" presId="urn:microsoft.com/office/officeart/2005/8/layout/hProcess11"/>
    <dgm:cxn modelId="{39975182-BC65-422E-8EE8-A330F3296E9D}" type="presParOf" srcId="{540875C1-2227-48B6-81D7-75A0F5C066FD}" destId="{3AEFE969-3EAB-48F9-9D90-DBD5BC2D320B}" srcOrd="2" destOrd="0" presId="urn:microsoft.com/office/officeart/2005/8/layout/hProcess11"/>
    <dgm:cxn modelId="{8FBA85CE-0FBF-49C3-850F-89B5C08362B7}" type="presParOf" srcId="{5D19492C-CD5A-47A6-97F2-DF0A5425FB32}" destId="{F1565DEF-B3ED-4C7E-B2C6-EC2800F934D7}" srcOrd="1" destOrd="0" presId="urn:microsoft.com/office/officeart/2005/8/layout/hProcess11"/>
    <dgm:cxn modelId="{FBAB914D-6CB5-441E-B5F0-03EF3D8EBA1F}" type="presParOf" srcId="{5D19492C-CD5A-47A6-97F2-DF0A5425FB32}" destId="{09576593-4999-4F77-8378-63673F69120C}" srcOrd="2" destOrd="0" presId="urn:microsoft.com/office/officeart/2005/8/layout/hProcess11"/>
    <dgm:cxn modelId="{92389B1D-E886-4E66-8B2D-6FC639218923}" type="presParOf" srcId="{09576593-4999-4F77-8378-63673F69120C}" destId="{9ABCD417-7EBF-44C9-AE97-35EA39A54C66}" srcOrd="0" destOrd="0" presId="urn:microsoft.com/office/officeart/2005/8/layout/hProcess11"/>
    <dgm:cxn modelId="{8F1129C8-1BEF-4C3A-9513-3B5990CEF418}" type="presParOf" srcId="{09576593-4999-4F77-8378-63673F69120C}" destId="{55F78E95-3773-4762-8C77-4F2D05DBDC90}" srcOrd="1" destOrd="0" presId="urn:microsoft.com/office/officeart/2005/8/layout/hProcess11"/>
    <dgm:cxn modelId="{252A49D0-2B0E-4D51-AF81-E3C11C164767}" type="presParOf" srcId="{09576593-4999-4F77-8378-63673F69120C}" destId="{7EF747B6-6E3D-4037-847B-5F4632610389}" srcOrd="2" destOrd="0" presId="urn:microsoft.com/office/officeart/2005/8/layout/hProcess11"/>
    <dgm:cxn modelId="{3E185020-EDB9-4E7F-8605-B3BA29749C8E}" type="presParOf" srcId="{5D19492C-CD5A-47A6-97F2-DF0A5425FB32}" destId="{FF8CAE18-D883-4818-AE67-76160E223AC2}" srcOrd="3" destOrd="0" presId="urn:microsoft.com/office/officeart/2005/8/layout/hProcess11"/>
    <dgm:cxn modelId="{B8B53862-825F-473F-B4B4-1B33C8045F75}" type="presParOf" srcId="{5D19492C-CD5A-47A6-97F2-DF0A5425FB32}" destId="{F381FCA0-E111-4183-8652-CF11A5187267}" srcOrd="4" destOrd="0" presId="urn:microsoft.com/office/officeart/2005/8/layout/hProcess11"/>
    <dgm:cxn modelId="{D5239DB6-61E4-4275-A920-930C572CCBE9}" type="presParOf" srcId="{F381FCA0-E111-4183-8652-CF11A5187267}" destId="{E98E3C62-C0B3-4810-A869-13E5ADAB84B6}" srcOrd="0" destOrd="0" presId="urn:microsoft.com/office/officeart/2005/8/layout/hProcess11"/>
    <dgm:cxn modelId="{A8C6C8EA-D860-4398-9874-B1A5D70DF661}" type="presParOf" srcId="{F381FCA0-E111-4183-8652-CF11A5187267}" destId="{48D35311-44B0-49CA-B364-B770C06EDF80}" srcOrd="1" destOrd="0" presId="urn:microsoft.com/office/officeart/2005/8/layout/hProcess11"/>
    <dgm:cxn modelId="{01AD33A6-92C6-4063-96D6-06A551D4DF26}" type="presParOf" srcId="{F381FCA0-E111-4183-8652-CF11A5187267}" destId="{149E3992-F585-494E-8296-106CDA979F60}" srcOrd="2" destOrd="0" presId="urn:microsoft.com/office/officeart/2005/8/layout/hProcess11"/>
    <dgm:cxn modelId="{6BDAACE6-E422-448B-AE34-45EA3A2CE5BD}" type="presParOf" srcId="{5D19492C-CD5A-47A6-97F2-DF0A5425FB32}" destId="{60EAC888-6007-4876-A408-4F7DEAF747A7}" srcOrd="5" destOrd="0" presId="urn:microsoft.com/office/officeart/2005/8/layout/hProcess11"/>
    <dgm:cxn modelId="{8A1CB66D-B799-46BB-8421-C069FE7C4E1E}" type="presParOf" srcId="{5D19492C-CD5A-47A6-97F2-DF0A5425FB32}" destId="{CBAC9D5E-1BCD-4D3B-86DA-B6EC37CC0889}" srcOrd="6" destOrd="0" presId="urn:microsoft.com/office/officeart/2005/8/layout/hProcess11"/>
    <dgm:cxn modelId="{B1886C76-7B04-4E91-B379-53CB0A3E4C0D}" type="presParOf" srcId="{CBAC9D5E-1BCD-4D3B-86DA-B6EC37CC0889}" destId="{E688611E-0019-4DA7-8201-3EBD75E624C8}" srcOrd="0" destOrd="0" presId="urn:microsoft.com/office/officeart/2005/8/layout/hProcess11"/>
    <dgm:cxn modelId="{4F4EEFE7-E38F-4A8C-A6C8-D5E374189493}" type="presParOf" srcId="{CBAC9D5E-1BCD-4D3B-86DA-B6EC37CC0889}" destId="{6241D549-C29A-4646-BCA4-BDC18A4EE72D}" srcOrd="1" destOrd="0" presId="urn:microsoft.com/office/officeart/2005/8/layout/hProcess11"/>
    <dgm:cxn modelId="{C2C104FE-F9C0-4E08-A85A-9CCD72F674CE}" type="presParOf" srcId="{CBAC9D5E-1BCD-4D3B-86DA-B6EC37CC0889}" destId="{EACC422E-AB11-487E-8D56-858113B860F6}" srcOrd="2" destOrd="0" presId="urn:microsoft.com/office/officeart/2005/8/layout/hProcess11"/>
    <dgm:cxn modelId="{6023DD66-A380-4668-BAD9-2756D09BC17B}" type="presParOf" srcId="{5D19492C-CD5A-47A6-97F2-DF0A5425FB32}" destId="{974AE2EB-D106-41F6-ACEA-F29B1401A05C}" srcOrd="7" destOrd="0" presId="urn:microsoft.com/office/officeart/2005/8/layout/hProcess11"/>
    <dgm:cxn modelId="{70050E49-A61B-4C00-9E31-3710C0C503BB}" type="presParOf" srcId="{5D19492C-CD5A-47A6-97F2-DF0A5425FB32}" destId="{0DEC5AFC-9E98-4912-A433-4578B5A9AA87}" srcOrd="8" destOrd="0" presId="urn:microsoft.com/office/officeart/2005/8/layout/hProcess11"/>
    <dgm:cxn modelId="{505C98AE-23F8-4CBB-8126-E3509EBF8BF1}" type="presParOf" srcId="{0DEC5AFC-9E98-4912-A433-4578B5A9AA87}" destId="{D6CACD84-CA96-48E6-A687-93BA5EC17091}" srcOrd="0" destOrd="0" presId="urn:microsoft.com/office/officeart/2005/8/layout/hProcess11"/>
    <dgm:cxn modelId="{7ECA874B-0CBF-415E-B5CF-729F98556605}" type="presParOf" srcId="{0DEC5AFC-9E98-4912-A433-4578B5A9AA87}" destId="{8DFB6526-6724-406B-A59B-A121D63CF67C}" srcOrd="1" destOrd="0" presId="urn:microsoft.com/office/officeart/2005/8/layout/hProcess11"/>
    <dgm:cxn modelId="{035D81FD-4576-4DC8-A2B9-072DA054060E}" type="presParOf" srcId="{0DEC5AFC-9E98-4912-A433-4578B5A9AA87}" destId="{07836988-6707-4371-A9B2-4683B96ED58B}" srcOrd="2" destOrd="0" presId="urn:microsoft.com/office/officeart/2005/8/layout/hProcess11"/>
    <dgm:cxn modelId="{D88B53FB-1A6C-4AAD-A058-029F9C52E6B5}" type="presParOf" srcId="{5D19492C-CD5A-47A6-97F2-DF0A5425FB32}" destId="{D52A9E9A-4802-4B4D-9B08-798FD991EDFE}" srcOrd="9" destOrd="0" presId="urn:microsoft.com/office/officeart/2005/8/layout/hProcess11"/>
    <dgm:cxn modelId="{72F3884F-988E-4BF6-8AAB-FFF86F6DD9CB}" type="presParOf" srcId="{5D19492C-CD5A-47A6-97F2-DF0A5425FB32}" destId="{C01AF3EA-B596-4603-A564-C452938DB952}" srcOrd="10" destOrd="0" presId="urn:microsoft.com/office/officeart/2005/8/layout/hProcess11"/>
    <dgm:cxn modelId="{AA1DB178-51B8-476A-9E4F-C0DC78E95DB7}" type="presParOf" srcId="{C01AF3EA-B596-4603-A564-C452938DB952}" destId="{7B564799-C26E-4D5C-A31D-BADF94F6AD29}" srcOrd="0" destOrd="0" presId="urn:microsoft.com/office/officeart/2005/8/layout/hProcess11"/>
    <dgm:cxn modelId="{7C08B8EB-3763-4D9C-BB5A-4281F5164CA1}" type="presParOf" srcId="{C01AF3EA-B596-4603-A564-C452938DB952}" destId="{96EC1AF0-411F-4FCA-8777-A419B784CA2F}" srcOrd="1" destOrd="0" presId="urn:microsoft.com/office/officeart/2005/8/layout/hProcess11"/>
    <dgm:cxn modelId="{E8E84BB2-7BB6-428E-A519-A011501592D9}" type="presParOf" srcId="{C01AF3EA-B596-4603-A564-C452938DB952}" destId="{72E5F38E-47DF-4919-9508-FFBB5165FB8C}" srcOrd="2" destOrd="0" presId="urn:microsoft.com/office/officeart/2005/8/layout/hProcess11"/>
    <dgm:cxn modelId="{32B645C9-CF74-456B-B875-D1512A73EE58}" type="presParOf" srcId="{5D19492C-CD5A-47A6-97F2-DF0A5425FB32}" destId="{E7302713-6B0B-4BA8-B11B-256E9848D133}" srcOrd="11" destOrd="0" presId="urn:microsoft.com/office/officeart/2005/8/layout/hProcess11"/>
    <dgm:cxn modelId="{A06D27FD-C94C-4F42-AE75-75179C5FDF29}" type="presParOf" srcId="{5D19492C-CD5A-47A6-97F2-DF0A5425FB32}" destId="{9EAD879F-CE17-49D8-A917-0C7F590C80CC}" srcOrd="12" destOrd="0" presId="urn:microsoft.com/office/officeart/2005/8/layout/hProcess11"/>
    <dgm:cxn modelId="{7473B2CB-2A28-41A0-BB06-101BC325FB44}" type="presParOf" srcId="{9EAD879F-CE17-49D8-A917-0C7F590C80CC}" destId="{E1A0BA0E-FC82-4989-938A-A7248430546A}" srcOrd="0" destOrd="0" presId="urn:microsoft.com/office/officeart/2005/8/layout/hProcess11"/>
    <dgm:cxn modelId="{6675E180-A838-4D5B-A016-40E9963C4FAE}" type="presParOf" srcId="{9EAD879F-CE17-49D8-A917-0C7F590C80CC}" destId="{EEEB7107-74B6-42E9-8EE9-44BE6E29191B}" srcOrd="1" destOrd="0" presId="urn:microsoft.com/office/officeart/2005/8/layout/hProcess11"/>
    <dgm:cxn modelId="{BD5BC7AC-B668-446D-BFFB-D758F5397FAE}" type="presParOf" srcId="{9EAD879F-CE17-49D8-A917-0C7F590C80CC}" destId="{5A7629B5-FFCF-45F0-8020-3634D77AD5AD}" srcOrd="2" destOrd="0" presId="urn:microsoft.com/office/officeart/2005/8/layout/hProcess11"/>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A8A01E5-9ABC-4F03-B74C-9AC64209AB10}">
      <dsp:nvSpPr>
        <dsp:cNvPr id="0" name=""/>
        <dsp:cNvSpPr/>
      </dsp:nvSpPr>
      <dsp:spPr>
        <a:xfrm>
          <a:off x="0" y="917070"/>
          <a:ext cx="13036835" cy="1222760"/>
        </a:xfrm>
        <a:prstGeom prst="notchedRightArrow">
          <a:avLst/>
        </a:prstGeom>
        <a:solidFill>
          <a:schemeClr val="bg1"/>
        </a:solidFill>
        <a:ln>
          <a:solidFill>
            <a:schemeClr val="accent6"/>
          </a:solidFill>
        </a:ln>
        <a:effectLst/>
      </dsp:spPr>
      <dsp:style>
        <a:lnRef idx="0">
          <a:scrgbClr r="0" g="0" b="0"/>
        </a:lnRef>
        <a:fillRef idx="1">
          <a:scrgbClr r="0" g="0" b="0"/>
        </a:fillRef>
        <a:effectRef idx="0">
          <a:scrgbClr r="0" g="0" b="0"/>
        </a:effectRef>
        <a:fontRef idx="minor"/>
      </dsp:style>
    </dsp:sp>
    <dsp:sp modelId="{89F42173-05A5-4C55-82B4-BC0069FCCA84}">
      <dsp:nvSpPr>
        <dsp:cNvPr id="0" name=""/>
        <dsp:cNvSpPr/>
      </dsp:nvSpPr>
      <dsp:spPr>
        <a:xfrm>
          <a:off x="3851" y="0"/>
          <a:ext cx="1537978" cy="122276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8016" tIns="128016" rIns="128016" bIns="128016" numCol="1" spcCol="1270" anchor="b" anchorCtr="0">
          <a:noAutofit/>
        </a:bodyPr>
        <a:lstStyle/>
        <a:p>
          <a:pPr marL="0" lvl="0" indent="0" algn="ctr" defTabSz="800100">
            <a:lnSpc>
              <a:spcPct val="90000"/>
            </a:lnSpc>
            <a:spcBef>
              <a:spcPct val="0"/>
            </a:spcBef>
            <a:spcAft>
              <a:spcPct val="35000"/>
            </a:spcAft>
            <a:buNone/>
          </a:pPr>
          <a:r>
            <a:rPr lang="en-US" sz="1800" kern="1200" dirty="0"/>
            <a:t>Bids received from contractors </a:t>
          </a:r>
          <a:br>
            <a:rPr lang="en-US" sz="1800" kern="1200" dirty="0"/>
          </a:br>
          <a:r>
            <a:rPr lang="en-US" sz="1800" kern="1200" dirty="0"/>
            <a:t>(10/23)</a:t>
          </a:r>
          <a:endParaRPr lang="en-GB" sz="1800" kern="1200" dirty="0"/>
        </a:p>
      </dsp:txBody>
      <dsp:txXfrm>
        <a:off x="3851" y="0"/>
        <a:ext cx="1537978" cy="1222760"/>
      </dsp:txXfrm>
    </dsp:sp>
    <dsp:sp modelId="{FFB348F4-448A-40BC-ABF4-74D91783990E}">
      <dsp:nvSpPr>
        <dsp:cNvPr id="0" name=""/>
        <dsp:cNvSpPr/>
      </dsp:nvSpPr>
      <dsp:spPr>
        <a:xfrm>
          <a:off x="619995" y="1375605"/>
          <a:ext cx="305690" cy="305690"/>
        </a:xfrm>
        <a:prstGeom prst="ellipse">
          <a:avLst/>
        </a:prstGeom>
        <a:solidFill>
          <a:srgbClr val="0F124A"/>
        </a:solidFill>
        <a:ln w="12700" cap="flat" cmpd="sng" algn="ctr">
          <a:solidFill>
            <a:srgbClr val="FFFFFF">
              <a:hueOff val="0"/>
              <a:satOff val="0"/>
              <a:lumOff val="0"/>
              <a:alphaOff val="0"/>
            </a:srgb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9ABCD417-7EBF-44C9-AE97-35EA39A54C66}">
      <dsp:nvSpPr>
        <dsp:cNvPr id="0" name=""/>
        <dsp:cNvSpPr/>
      </dsp:nvSpPr>
      <dsp:spPr>
        <a:xfrm>
          <a:off x="1602700" y="1834140"/>
          <a:ext cx="1217429" cy="122276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8016" tIns="128016" rIns="128016" bIns="128016" numCol="1" spcCol="1270" anchor="t" anchorCtr="0">
          <a:noAutofit/>
        </a:bodyPr>
        <a:lstStyle/>
        <a:p>
          <a:pPr marL="0" lvl="0" indent="0" algn="ctr" defTabSz="800100">
            <a:lnSpc>
              <a:spcPct val="90000"/>
            </a:lnSpc>
            <a:spcBef>
              <a:spcPct val="0"/>
            </a:spcBef>
            <a:spcAft>
              <a:spcPct val="35000"/>
            </a:spcAft>
            <a:buNone/>
          </a:pPr>
          <a:r>
            <a:rPr lang="en-US" sz="1800" kern="1200" dirty="0"/>
            <a:t>Geophysics permits received FR</a:t>
          </a:r>
          <a:br>
            <a:rPr lang="en-US" sz="1800" kern="1200" dirty="0"/>
          </a:br>
          <a:r>
            <a:rPr lang="en-US" sz="1800" kern="1200" dirty="0"/>
            <a:t>(20/09/2024)</a:t>
          </a:r>
          <a:endParaRPr lang="en-GB" sz="1800" kern="1200" dirty="0"/>
        </a:p>
      </dsp:txBody>
      <dsp:txXfrm>
        <a:off x="1602700" y="1834140"/>
        <a:ext cx="1217429" cy="1222760"/>
      </dsp:txXfrm>
    </dsp:sp>
    <dsp:sp modelId="{55F78E95-3773-4762-8C77-4F2D05DBDC90}">
      <dsp:nvSpPr>
        <dsp:cNvPr id="0" name=""/>
        <dsp:cNvSpPr/>
      </dsp:nvSpPr>
      <dsp:spPr>
        <a:xfrm>
          <a:off x="2058570" y="1375605"/>
          <a:ext cx="305690" cy="305690"/>
        </a:xfrm>
        <a:prstGeom prst="ellipse">
          <a:avLst/>
        </a:prstGeom>
        <a:solidFill>
          <a:srgbClr val="0F124A"/>
        </a:solidFill>
        <a:ln w="12700" cap="flat" cmpd="sng" algn="ctr">
          <a:solidFill>
            <a:srgbClr val="FFFFFF">
              <a:hueOff val="0"/>
              <a:satOff val="0"/>
              <a:lumOff val="0"/>
              <a:alphaOff val="0"/>
            </a:srgb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E98E3C62-C0B3-4810-A869-13E5ADAB84B6}">
      <dsp:nvSpPr>
        <dsp:cNvPr id="0" name=""/>
        <dsp:cNvSpPr/>
      </dsp:nvSpPr>
      <dsp:spPr>
        <a:xfrm>
          <a:off x="2881001" y="0"/>
          <a:ext cx="1591435" cy="122276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8016" tIns="128016" rIns="128016" bIns="128016" numCol="1" spcCol="1270" anchor="b" anchorCtr="0">
          <a:noAutofit/>
        </a:bodyPr>
        <a:lstStyle/>
        <a:p>
          <a:pPr marL="0" lvl="0" indent="0" algn="ctr" defTabSz="800100">
            <a:lnSpc>
              <a:spcPct val="90000"/>
            </a:lnSpc>
            <a:spcBef>
              <a:spcPct val="0"/>
            </a:spcBef>
            <a:spcAft>
              <a:spcPct val="35000"/>
            </a:spcAft>
            <a:buNone/>
          </a:pPr>
          <a:r>
            <a:rPr lang="en-US" sz="1800" kern="1200" dirty="0"/>
            <a:t>Geophysics works begin FR</a:t>
          </a:r>
          <a:br>
            <a:rPr lang="en-US" sz="1800" kern="1200" dirty="0"/>
          </a:br>
          <a:r>
            <a:rPr lang="en-US" sz="1800" kern="1200" dirty="0"/>
            <a:t>(30/09/24)</a:t>
          </a:r>
          <a:endParaRPr lang="en-GB" sz="1800" kern="1200" dirty="0"/>
        </a:p>
      </dsp:txBody>
      <dsp:txXfrm>
        <a:off x="2881001" y="0"/>
        <a:ext cx="1591435" cy="1222760"/>
      </dsp:txXfrm>
    </dsp:sp>
    <dsp:sp modelId="{48D35311-44B0-49CA-B364-B770C06EDF80}">
      <dsp:nvSpPr>
        <dsp:cNvPr id="0" name=""/>
        <dsp:cNvSpPr/>
      </dsp:nvSpPr>
      <dsp:spPr>
        <a:xfrm>
          <a:off x="3523874" y="1375605"/>
          <a:ext cx="305690" cy="305690"/>
        </a:xfrm>
        <a:prstGeom prst="ellipse">
          <a:avLst/>
        </a:prstGeom>
        <a:solidFill>
          <a:srgbClr val="0F124A"/>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E688611E-0019-4DA7-8201-3EBD75E624C8}">
      <dsp:nvSpPr>
        <dsp:cNvPr id="0" name=""/>
        <dsp:cNvSpPr/>
      </dsp:nvSpPr>
      <dsp:spPr>
        <a:xfrm>
          <a:off x="4533308" y="1834140"/>
          <a:ext cx="1217429" cy="122276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8016" tIns="128016" rIns="128016" bIns="128016" numCol="1" spcCol="1270" anchor="t" anchorCtr="0">
          <a:noAutofit/>
        </a:bodyPr>
        <a:lstStyle/>
        <a:p>
          <a:pPr marL="0" lvl="0" indent="0" algn="ctr" defTabSz="800100">
            <a:lnSpc>
              <a:spcPct val="90000"/>
            </a:lnSpc>
            <a:spcBef>
              <a:spcPct val="0"/>
            </a:spcBef>
            <a:spcAft>
              <a:spcPct val="35000"/>
            </a:spcAft>
            <a:buNone/>
          </a:pPr>
          <a:r>
            <a:rPr lang="en-US" sz="1800" kern="1200" dirty="0"/>
            <a:t>Borehole permits received  FR </a:t>
          </a:r>
          <a:br>
            <a:rPr lang="en-US" sz="1800" kern="1200" dirty="0"/>
          </a:br>
          <a:r>
            <a:rPr lang="en-US" sz="1800" kern="1200" dirty="0"/>
            <a:t>(11/10/2024 )</a:t>
          </a:r>
          <a:endParaRPr lang="en-GB" sz="1800" kern="1200" dirty="0"/>
        </a:p>
      </dsp:txBody>
      <dsp:txXfrm>
        <a:off x="4533308" y="1834140"/>
        <a:ext cx="1217429" cy="1222760"/>
      </dsp:txXfrm>
    </dsp:sp>
    <dsp:sp modelId="{6241D549-C29A-4646-BCA4-BDC18A4EE72D}">
      <dsp:nvSpPr>
        <dsp:cNvPr id="0" name=""/>
        <dsp:cNvSpPr/>
      </dsp:nvSpPr>
      <dsp:spPr>
        <a:xfrm>
          <a:off x="4989177" y="1375605"/>
          <a:ext cx="305690" cy="305690"/>
        </a:xfrm>
        <a:prstGeom prst="ellipse">
          <a:avLst/>
        </a:prstGeom>
        <a:solidFill>
          <a:srgbClr val="0F124A"/>
        </a:solidFill>
        <a:ln w="12700" cap="flat" cmpd="sng" algn="ctr">
          <a:solidFill>
            <a:srgbClr val="FFFFFF">
              <a:hueOff val="0"/>
              <a:satOff val="0"/>
              <a:lumOff val="0"/>
              <a:alphaOff val="0"/>
            </a:srgb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D6CACD84-CA96-48E6-A687-93BA5EC17091}">
      <dsp:nvSpPr>
        <dsp:cNvPr id="0" name=""/>
        <dsp:cNvSpPr/>
      </dsp:nvSpPr>
      <dsp:spPr>
        <a:xfrm>
          <a:off x="5811608" y="0"/>
          <a:ext cx="1681707" cy="122276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8016" tIns="128016" rIns="128016" bIns="128016" numCol="1" spcCol="1270" anchor="b" anchorCtr="0">
          <a:noAutofit/>
        </a:bodyPr>
        <a:lstStyle/>
        <a:p>
          <a:pPr marL="0" lvl="0" indent="0" algn="ctr" defTabSz="800100">
            <a:lnSpc>
              <a:spcPct val="90000"/>
            </a:lnSpc>
            <a:spcBef>
              <a:spcPct val="0"/>
            </a:spcBef>
            <a:spcAft>
              <a:spcPct val="35000"/>
            </a:spcAft>
            <a:buNone/>
          </a:pPr>
          <a:r>
            <a:rPr lang="en-US" sz="1800" kern="1200" dirty="0"/>
            <a:t>Borehole works begin FR</a:t>
          </a:r>
          <a:br>
            <a:rPr lang="en-US" sz="1800" kern="1200" dirty="0"/>
          </a:br>
          <a:r>
            <a:rPr lang="en-US" sz="1800" kern="1200" dirty="0"/>
            <a:t>(14/10/2024)</a:t>
          </a:r>
          <a:endParaRPr lang="en-GB" sz="1800" kern="1200" dirty="0"/>
        </a:p>
      </dsp:txBody>
      <dsp:txXfrm>
        <a:off x="5811608" y="0"/>
        <a:ext cx="1681707" cy="1222760"/>
      </dsp:txXfrm>
    </dsp:sp>
    <dsp:sp modelId="{8DFB6526-6724-406B-A59B-A121D63CF67C}">
      <dsp:nvSpPr>
        <dsp:cNvPr id="0" name=""/>
        <dsp:cNvSpPr/>
      </dsp:nvSpPr>
      <dsp:spPr>
        <a:xfrm>
          <a:off x="6499617" y="1375605"/>
          <a:ext cx="305690" cy="305690"/>
        </a:xfrm>
        <a:prstGeom prst="ellipse">
          <a:avLst/>
        </a:prstGeom>
        <a:solidFill>
          <a:srgbClr val="0F124A"/>
        </a:solidFill>
        <a:ln w="12700" cap="flat" cmpd="sng" algn="ctr">
          <a:solidFill>
            <a:srgbClr val="FFFFFF">
              <a:hueOff val="0"/>
              <a:satOff val="0"/>
              <a:lumOff val="0"/>
              <a:alphaOff val="0"/>
            </a:srgb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7B564799-C26E-4D5C-A31D-BADF94F6AD29}">
      <dsp:nvSpPr>
        <dsp:cNvPr id="0" name=""/>
        <dsp:cNvSpPr/>
      </dsp:nvSpPr>
      <dsp:spPr>
        <a:xfrm>
          <a:off x="7554188" y="1834140"/>
          <a:ext cx="2433019" cy="122276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8016" tIns="128016" rIns="128016" bIns="128016" numCol="1" spcCol="1270" anchor="t" anchorCtr="0">
          <a:noAutofit/>
        </a:bodyPr>
        <a:lstStyle/>
        <a:p>
          <a:pPr marL="0" lvl="0" indent="0" algn="ctr" defTabSz="800100">
            <a:lnSpc>
              <a:spcPct val="90000"/>
            </a:lnSpc>
            <a:spcBef>
              <a:spcPct val="0"/>
            </a:spcBef>
            <a:spcAft>
              <a:spcPct val="35000"/>
            </a:spcAft>
            <a:buNone/>
          </a:pPr>
          <a:r>
            <a:rPr lang="en-US" sz="1800" kern="1200" dirty="0"/>
            <a:t>Geophysics and borehole  permits CH expected and works begin </a:t>
          </a:r>
          <a:br>
            <a:rPr lang="en-US" sz="1800" kern="1200" dirty="0"/>
          </a:br>
          <a:r>
            <a:rPr lang="en-US" sz="1800" kern="1200" dirty="0"/>
            <a:t>(07/25)</a:t>
          </a:r>
          <a:endParaRPr lang="en-GB" sz="1800" kern="1200" dirty="0"/>
        </a:p>
      </dsp:txBody>
      <dsp:txXfrm>
        <a:off x="7554188" y="1834140"/>
        <a:ext cx="2433019" cy="1222760"/>
      </dsp:txXfrm>
    </dsp:sp>
    <dsp:sp modelId="{96EC1AF0-411F-4FCA-8777-A419B784CA2F}">
      <dsp:nvSpPr>
        <dsp:cNvPr id="0" name=""/>
        <dsp:cNvSpPr/>
      </dsp:nvSpPr>
      <dsp:spPr>
        <a:xfrm>
          <a:off x="8617852" y="1375605"/>
          <a:ext cx="305690" cy="305690"/>
        </a:xfrm>
        <a:prstGeom prst="ellipse">
          <a:avLst/>
        </a:prstGeom>
        <a:solidFill>
          <a:srgbClr val="0F124A"/>
        </a:solidFill>
        <a:ln w="12700" cap="flat" cmpd="sng" algn="ctr">
          <a:solidFill>
            <a:srgbClr val="FFFFFF">
              <a:hueOff val="0"/>
              <a:satOff val="0"/>
              <a:lumOff val="0"/>
              <a:alphaOff val="0"/>
            </a:srgb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E1A0BA0E-FC82-4989-938A-A7248430546A}">
      <dsp:nvSpPr>
        <dsp:cNvPr id="0" name=""/>
        <dsp:cNvSpPr/>
      </dsp:nvSpPr>
      <dsp:spPr>
        <a:xfrm>
          <a:off x="10048079" y="0"/>
          <a:ext cx="1681220" cy="122276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8016" tIns="128016" rIns="128016" bIns="128016" numCol="1" spcCol="1270" anchor="b" anchorCtr="0">
          <a:noAutofit/>
        </a:bodyPr>
        <a:lstStyle/>
        <a:p>
          <a:pPr marL="0" lvl="0" indent="0" algn="ctr" defTabSz="800100">
            <a:lnSpc>
              <a:spcPct val="90000"/>
            </a:lnSpc>
            <a:spcBef>
              <a:spcPct val="0"/>
            </a:spcBef>
            <a:spcAft>
              <a:spcPct val="35000"/>
            </a:spcAft>
            <a:buNone/>
          </a:pPr>
          <a:r>
            <a:rPr lang="en-US" sz="1800" kern="1200" dirty="0"/>
            <a:t>Works complete summer 2026 </a:t>
          </a:r>
          <a:endParaRPr lang="en-GB" sz="1800" kern="1200" dirty="0"/>
        </a:p>
      </dsp:txBody>
      <dsp:txXfrm>
        <a:off x="10048079" y="0"/>
        <a:ext cx="1681220" cy="1222760"/>
      </dsp:txXfrm>
    </dsp:sp>
    <dsp:sp modelId="{EEEB7107-74B6-42E9-8EE9-44BE6E29191B}">
      <dsp:nvSpPr>
        <dsp:cNvPr id="0" name=""/>
        <dsp:cNvSpPr/>
      </dsp:nvSpPr>
      <dsp:spPr>
        <a:xfrm>
          <a:off x="10735844" y="1375605"/>
          <a:ext cx="305690" cy="305690"/>
        </a:xfrm>
        <a:prstGeom prst="ellipse">
          <a:avLst/>
        </a:prstGeom>
        <a:solidFill>
          <a:srgbClr val="0F124A"/>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Tree>
</dsp:drawing>
</file>

<file path=ppt/diagrams/layout1.xml><?xml version="1.0" encoding="utf-8"?>
<dgm:layoutDef xmlns:dgm="http://schemas.openxmlformats.org/drawingml/2006/diagram" xmlns:a="http://schemas.openxmlformats.org/drawingml/2006/main" uniqueId="urn:microsoft.com/office/officeart/2005/8/layout/hProcess11">
  <dgm:title val=""/>
  <dgm:desc val=""/>
  <dgm:catLst>
    <dgm:cat type="process" pri="8000"/>
    <dgm:cat type="convert" pri="14000"/>
  </dgm:catLst>
  <dgm:sampData useDef="1">
    <dgm:dataModel>
      <dgm:pt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alg type="composite"/>
    <dgm:shape xmlns:r="http://schemas.openxmlformats.org/officeDocument/2006/relationships" r:blip="">
      <dgm:adjLst/>
    </dgm:shape>
    <dgm:presOf/>
    <dgm:choose name="Name1">
      <dgm:if name="Name2" func="var" arg="dir" op="equ" val="norm">
        <dgm:constrLst>
          <dgm:constr type="w" for="ch" forName="arrow" refType="w"/>
          <dgm:constr type="h" for="ch" forName="arrow" refType="h" fact="0.4"/>
          <dgm:constr type="ctrY" for="ch" forName="arrow" refType="h" fact="0.5"/>
          <dgm:constr type="l" for="ch" forName="arrow"/>
          <dgm:constr type="w" for="ch" forName="points" refType="w" fact="0.9"/>
          <dgm:constr type="h" for="ch" forName="points" refType="h"/>
          <dgm:constr type="t" for="ch" forName="points"/>
          <dgm:constr type="l" for="ch" forName="points"/>
        </dgm:constrLst>
      </dgm:if>
      <dgm:else name="Name3">
        <dgm:constrLst>
          <dgm:constr type="w" for="ch" forName="arrow" refType="w"/>
          <dgm:constr type="h" for="ch" forName="arrow" refType="h" fact="0.4"/>
          <dgm:constr type="ctrY" for="ch" forName="arrow" refType="h" fact="0.5"/>
          <dgm:constr type="r" for="ch" forName="arrow" refType="w"/>
          <dgm:constr type="w" for="ch" forName="points" refType="w" fact="0.9"/>
          <dgm:constr type="h" for="ch" forName="points" refType="h"/>
          <dgm:constr type="t" for="ch" forName="points"/>
          <dgm:constr type="r" for="ch" forName="points" refType="w"/>
        </dgm:constrLst>
      </dgm:else>
    </dgm:choose>
    <dgm:ruleLst/>
    <dgm:layoutNode name="arrow" styleLbl="bgShp">
      <dgm:alg type="sp"/>
      <dgm:choose name="Name4">
        <dgm:if name="Name5" func="var" arg="dir" op="equ" val="norm">
          <dgm:shape xmlns:r="http://schemas.openxmlformats.org/officeDocument/2006/relationships" type="notchedRightArrow" r:blip="">
            <dgm:adjLst/>
          </dgm:shape>
        </dgm:if>
        <dgm:else name="Name6">
          <dgm:shape xmlns:r="http://schemas.openxmlformats.org/officeDocument/2006/relationships" rot="180" type="notchedRightArrow" r:blip="">
            <dgm:adjLst/>
          </dgm:shape>
        </dgm:else>
      </dgm:choose>
      <dgm:presOf/>
      <dgm:constrLst/>
      <dgm:ruleLst/>
    </dgm:layoutNode>
    <dgm:layoutNode name="points">
      <dgm:choose name="Name7">
        <dgm:if name="Name8" func="var" arg="dir" op="equ" val="norm">
          <dgm:alg type="lin">
            <dgm:param type="linDir" val="fromL"/>
          </dgm:alg>
        </dgm:if>
        <dgm:else name="Name9">
          <dgm:alg type="lin">
            <dgm:param type="linDir" val="fromR"/>
          </dgm:alg>
        </dgm:else>
      </dgm:choose>
      <dgm:shape xmlns:r="http://schemas.openxmlformats.org/officeDocument/2006/relationships" r:blip="">
        <dgm:adjLst/>
      </dgm:shape>
      <dgm:presOf/>
      <dgm:constrLst>
        <dgm:constr type="w" for="ch" forName="compositeA" refType="w"/>
        <dgm:constr type="h" for="ch" forName="compositeA" refType="h"/>
        <dgm:constr type="w" for="ch" forName="compositeB" refType="w" refFor="ch" refForName="compositeA" op="equ"/>
        <dgm:constr type="h" for="ch" forName="compositeB" refType="h" refFor="ch" refForName="compositeA" op="equ"/>
        <dgm:constr type="primFontSz" for="des" ptType="node" op="equ" val="65"/>
        <dgm:constr type="w" for="ch" forName="space" refType="w" refFor="ch" refForName="compositeA" op="equ" fact="0.05"/>
      </dgm:constrLst>
      <dgm:ruleLst/>
      <dgm:forEach name="Name10" axis="ch" ptType="node">
        <dgm:choose name="Name11">
          <dgm:if name="Name12" axis="self" ptType="node" func="posOdd" op="equ" val="1">
            <dgm:layoutNode name="compositeA">
              <dgm:alg type="composite"/>
              <dgm:shape xmlns:r="http://schemas.openxmlformats.org/officeDocument/2006/relationships" r:blip="">
                <dgm:adjLst/>
              </dgm:shape>
              <dgm:presOf/>
              <dgm:constrLst>
                <dgm:constr type="w" for="ch" forName="textA" refType="w"/>
                <dgm:constr type="h" for="ch" forName="textA" refType="h" fact="0.4"/>
                <dgm:constr type="t" for="ch" forName="textA"/>
                <dgm:constr type="l" for="ch" forName="textA"/>
                <dgm:constr type="h" for="ch" forName="circleA" refType="h" fact="0.1"/>
                <dgm:constr type="h" for="ch" forName="circleA" refType="w" op="lte"/>
                <dgm:constr type="w" for="ch" forName="circleA" refType="h" refFor="ch" refForName="circleA" op="equ"/>
                <dgm:constr type="ctrY" for="ch" forName="circleA" refType="h" fact="0.5"/>
                <dgm:constr type="ctrX" for="ch" forName="circleA" refType="w" refFor="ch" refForName="textA" fact="0.5"/>
                <dgm:constr type="w" for="ch" forName="spaceA" refType="w"/>
                <dgm:constr type="h" for="ch" forName="spaceA" refType="h" fact="0.4"/>
                <dgm:constr type="b" for="ch" forName="spaceA" refType="h"/>
                <dgm:constr type="l" for="ch" forName="spaceA"/>
              </dgm:constrLst>
              <dgm:ruleLst/>
              <dgm:layoutNode name="textA" styleLbl="revTx">
                <dgm:varLst>
                  <dgm:bulletEnabled val="1"/>
                </dgm:varLst>
                <dgm:alg type="tx">
                  <dgm:param type="txAnchorVert" val="b"/>
                  <dgm:param type="txAnchorVertCh" val="b"/>
                  <dgm:param type="txAnchorHorzCh" val="ctr"/>
                </dgm:alg>
                <dgm:shape xmlns:r="http://schemas.openxmlformats.org/officeDocument/2006/relationships" type="rect" r:blip="">
                  <dgm:adjLst/>
                </dgm:shape>
                <dgm:presOf axis="desOrSelf" ptType="node"/>
                <dgm:constrLst/>
                <dgm:ruleLst>
                  <dgm:rule type="primFontSz" val="5" fact="NaN" max="NaN"/>
                </dgm:ruleLst>
              </dgm:layoutNode>
              <dgm:layoutNode name="circleA">
                <dgm:alg type="sp"/>
                <dgm:shape xmlns:r="http://schemas.openxmlformats.org/officeDocument/2006/relationships" type="ellipse" r:blip="">
                  <dgm:adjLst/>
                </dgm:shape>
                <dgm:presOf/>
                <dgm:constrLst/>
                <dgm:ruleLst/>
              </dgm:layoutNode>
              <dgm:layoutNode name="spaceA">
                <dgm:alg type="sp"/>
                <dgm:shape xmlns:r="http://schemas.openxmlformats.org/officeDocument/2006/relationships" r:blip="">
                  <dgm:adjLst/>
                </dgm:shape>
                <dgm:presOf/>
                <dgm:constrLst/>
                <dgm:ruleLst/>
              </dgm:layoutNode>
            </dgm:layoutNode>
          </dgm:if>
          <dgm:else name="Name13">
            <dgm:layoutNode name="compositeB">
              <dgm:alg type="composite"/>
              <dgm:shape xmlns:r="http://schemas.openxmlformats.org/officeDocument/2006/relationships" r:blip="">
                <dgm:adjLst/>
              </dgm:shape>
              <dgm:presOf/>
              <dgm:constrLst>
                <dgm:constr type="w" for="ch" forName="textB" refType="w"/>
                <dgm:constr type="h" for="ch" forName="textB" refType="h" fact="0.4"/>
                <dgm:constr type="b" for="ch" forName="textB" refType="h"/>
                <dgm:constr type="l" for="ch" forName="textB"/>
                <dgm:constr type="h" for="ch" forName="circleB" refType="h" fact="0.1"/>
                <dgm:constr type="w" for="ch" forName="circleB" refType="h" refFor="ch" refForName="circleB" op="equ"/>
                <dgm:constr type="h" for="ch" forName="circleB" refType="w" op="lte"/>
                <dgm:constr type="ctrY" for="ch" forName="circleB" refType="h" fact="0.5"/>
                <dgm:constr type="ctrX" for="ch" forName="circleB" refType="w" refFor="ch" refForName="textB" fact="0.5"/>
                <dgm:constr type="w" for="ch" forName="spaceB" refType="w"/>
                <dgm:constr type="h" for="ch" forName="spaceB" refType="h" fact="0.4"/>
                <dgm:constr type="t" for="ch" forName="spaceB"/>
                <dgm:constr type="l" for="ch" forName="spaceB"/>
              </dgm:constrLst>
              <dgm:ruleLst/>
              <dgm:layoutNode name="textB" styleLbl="revTx">
                <dgm:varLst>
                  <dgm:bulletEnabled val="1"/>
                </dgm:varLst>
                <dgm:alg type="tx">
                  <dgm:param type="txAnchorVert" val="t"/>
                  <dgm:param type="txAnchorVertCh" val="t"/>
                  <dgm:param type="txAnchorHorzCh" val="ctr"/>
                </dgm:alg>
                <dgm:shape xmlns:r="http://schemas.openxmlformats.org/officeDocument/2006/relationships" type="rect" r:blip="">
                  <dgm:adjLst/>
                </dgm:shape>
                <dgm:presOf axis="desOrSelf" ptType="node"/>
                <dgm:constrLst/>
                <dgm:ruleLst>
                  <dgm:rule type="primFontSz" val="5" fact="NaN" max="NaN"/>
                </dgm:ruleLst>
              </dgm:layoutNode>
              <dgm:layoutNode name="circleB">
                <dgm:alg type="sp"/>
                <dgm:shape xmlns:r="http://schemas.openxmlformats.org/officeDocument/2006/relationships" type="ellipse" r:blip="">
                  <dgm:adjLst/>
                </dgm:shape>
                <dgm:presOf/>
                <dgm:constrLst/>
                <dgm:ruleLst/>
              </dgm:layoutNode>
              <dgm:layoutNode name="spaceB">
                <dgm:alg type="sp"/>
                <dgm:shape xmlns:r="http://schemas.openxmlformats.org/officeDocument/2006/relationships" r:blip="">
                  <dgm:adjLst/>
                </dgm:shape>
                <dgm:presOf/>
                <dgm:constrLst/>
                <dgm:ruleLst/>
              </dgm:layoutNode>
            </dgm:layoutNode>
          </dgm:else>
        </dgm:choose>
        <dgm:forEach name="Name14" axis="followSib" ptType="sibTrans" cnt="1">
          <dgm:layoutNode name="space">
            <dgm:alg type="sp"/>
            <dgm:shape xmlns:r="http://schemas.openxmlformats.org/officeDocument/2006/relationships" r:blip="">
              <dgm:adjLst/>
            </dgm:shape>
            <dgm:presOf/>
            <dgm:constrLst/>
            <dgm:ruleLst/>
          </dgm:layoutNode>
        </dgm:forEach>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8.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7B46B287-F171-4931-BE86-DD982D94093C}"/>
              </a:ext>
            </a:extLst>
          </p:cNvPr>
          <p:cNvSpPr>
            <a:spLocks noGrp="1"/>
          </p:cNvSpPr>
          <p:nvPr>
            <p:ph type="hdr" sz="quarter"/>
          </p:nvPr>
        </p:nvSpPr>
        <p:spPr>
          <a:xfrm>
            <a:off x="0" y="0"/>
            <a:ext cx="2945659" cy="495348"/>
          </a:xfrm>
          <a:prstGeom prst="rect">
            <a:avLst/>
          </a:prstGeom>
        </p:spPr>
        <p:txBody>
          <a:bodyPr vert="horz" lIns="91440" tIns="45720" rIns="91440" bIns="45720" rtlCol="0"/>
          <a:lstStyle>
            <a:lvl1pPr algn="l">
              <a:defRPr sz="1200"/>
            </a:lvl1pPr>
          </a:lstStyle>
          <a:p>
            <a:endParaRPr lang="en-GB"/>
          </a:p>
        </p:txBody>
      </p:sp>
      <p:sp>
        <p:nvSpPr>
          <p:cNvPr id="3" name="Date Placeholder 2">
            <a:extLst>
              <a:ext uri="{FF2B5EF4-FFF2-40B4-BE49-F238E27FC236}">
                <a16:creationId xmlns:a16="http://schemas.microsoft.com/office/drawing/2014/main" id="{3DCA00DA-D613-4F19-9027-7896851864F8}"/>
              </a:ext>
            </a:extLst>
          </p:cNvPr>
          <p:cNvSpPr>
            <a:spLocks noGrp="1"/>
          </p:cNvSpPr>
          <p:nvPr>
            <p:ph type="dt" sz="quarter" idx="1"/>
          </p:nvPr>
        </p:nvSpPr>
        <p:spPr>
          <a:xfrm>
            <a:off x="3850443" y="0"/>
            <a:ext cx="2945659" cy="495348"/>
          </a:xfrm>
          <a:prstGeom prst="rect">
            <a:avLst/>
          </a:prstGeom>
        </p:spPr>
        <p:txBody>
          <a:bodyPr vert="horz" lIns="91440" tIns="45720" rIns="91440" bIns="45720" rtlCol="0"/>
          <a:lstStyle>
            <a:lvl1pPr algn="r">
              <a:defRPr sz="1200"/>
            </a:lvl1pPr>
          </a:lstStyle>
          <a:p>
            <a:fld id="{29B04CF8-15A1-4728-9240-389A47AFFCEA}" type="datetimeFigureOut">
              <a:rPr lang="en-GB" smtClean="0"/>
              <a:t>03/07/2025</a:t>
            </a:fld>
            <a:endParaRPr lang="en-GB"/>
          </a:p>
        </p:txBody>
      </p:sp>
      <p:sp>
        <p:nvSpPr>
          <p:cNvPr id="4" name="Footer Placeholder 3">
            <a:extLst>
              <a:ext uri="{FF2B5EF4-FFF2-40B4-BE49-F238E27FC236}">
                <a16:creationId xmlns:a16="http://schemas.microsoft.com/office/drawing/2014/main" id="{265491E0-71C9-4700-95C5-6164841DDE61}"/>
              </a:ext>
            </a:extLst>
          </p:cNvPr>
          <p:cNvSpPr>
            <a:spLocks noGrp="1"/>
          </p:cNvSpPr>
          <p:nvPr>
            <p:ph type="ftr" sz="quarter" idx="2"/>
          </p:nvPr>
        </p:nvSpPr>
        <p:spPr>
          <a:xfrm>
            <a:off x="0" y="9377317"/>
            <a:ext cx="2945659" cy="495347"/>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a:extLst>
              <a:ext uri="{FF2B5EF4-FFF2-40B4-BE49-F238E27FC236}">
                <a16:creationId xmlns:a16="http://schemas.microsoft.com/office/drawing/2014/main" id="{925B78E0-27B0-4509-AD5F-740D7354F6BF}"/>
              </a:ext>
            </a:extLst>
          </p:cNvPr>
          <p:cNvSpPr>
            <a:spLocks noGrp="1"/>
          </p:cNvSpPr>
          <p:nvPr>
            <p:ph type="sldNum" sz="quarter" idx="3"/>
          </p:nvPr>
        </p:nvSpPr>
        <p:spPr>
          <a:xfrm>
            <a:off x="3850443" y="9377317"/>
            <a:ext cx="2945659" cy="495347"/>
          </a:xfrm>
          <a:prstGeom prst="rect">
            <a:avLst/>
          </a:prstGeom>
        </p:spPr>
        <p:txBody>
          <a:bodyPr vert="horz" lIns="91440" tIns="45720" rIns="91440" bIns="45720" rtlCol="0" anchor="b"/>
          <a:lstStyle>
            <a:lvl1pPr algn="r">
              <a:defRPr sz="1200"/>
            </a:lvl1pPr>
          </a:lstStyle>
          <a:p>
            <a:fld id="{C6F9BADB-2E43-4186-9B9C-2B17548EE2D0}" type="slidenum">
              <a:rPr lang="en-GB" smtClean="0"/>
              <a:t>‹#›</a:t>
            </a:fld>
            <a:endParaRPr lang="en-GB"/>
          </a:p>
        </p:txBody>
      </p:sp>
    </p:spTree>
    <p:extLst>
      <p:ext uri="{BB962C8B-B14F-4D97-AF65-F5344CB8AC3E}">
        <p14:creationId xmlns:p14="http://schemas.microsoft.com/office/powerpoint/2010/main" val="2549854462"/>
      </p:ext>
    </p:extLst>
  </p:cSld>
  <p:clrMap bg1="lt1" tx1="dk1" bg2="lt2" tx2="dk2" accent1="accent1" accent2="accent2" accent3="accent3" accent4="accent4" accent5="accent5" accent6="accent6" hlink="hlink" folHlink="folHlink"/>
  <p:hf sldNum="0"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7.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45659" cy="495348"/>
          </a:xfrm>
          <a:prstGeom prst="rect">
            <a:avLst/>
          </a:prstGeom>
        </p:spPr>
        <p:txBody>
          <a:bodyPr vert="horz" lIns="91440" tIns="45720" rIns="91440" bIns="45720" rtlCol="0"/>
          <a:lstStyle>
            <a:lvl1pPr algn="l">
              <a:defRPr sz="1200"/>
            </a:lvl1pPr>
          </a:lstStyle>
          <a:p>
            <a:endParaRPr lang="de-AT"/>
          </a:p>
        </p:txBody>
      </p:sp>
      <p:sp>
        <p:nvSpPr>
          <p:cNvPr id="3" name="Datumsplatzhalter 2"/>
          <p:cNvSpPr>
            <a:spLocks noGrp="1"/>
          </p:cNvSpPr>
          <p:nvPr>
            <p:ph type="dt" idx="1"/>
          </p:nvPr>
        </p:nvSpPr>
        <p:spPr>
          <a:xfrm>
            <a:off x="3850443" y="0"/>
            <a:ext cx="2945659" cy="495348"/>
          </a:xfrm>
          <a:prstGeom prst="rect">
            <a:avLst/>
          </a:prstGeom>
        </p:spPr>
        <p:txBody>
          <a:bodyPr vert="horz" lIns="91440" tIns="45720" rIns="91440" bIns="45720" rtlCol="0"/>
          <a:lstStyle>
            <a:lvl1pPr algn="r">
              <a:defRPr sz="1200"/>
            </a:lvl1pPr>
          </a:lstStyle>
          <a:p>
            <a:fld id="{BF05DC35-68C2-4BDA-9BF4-910782E0ECF3}" type="datetimeFigureOut">
              <a:rPr lang="de-AT" smtClean="0"/>
              <a:t>03.07.2025</a:t>
            </a:fld>
            <a:endParaRPr lang="de-AT"/>
          </a:p>
        </p:txBody>
      </p:sp>
      <p:sp>
        <p:nvSpPr>
          <p:cNvPr id="4" name="Folienbildplatzhalter 3"/>
          <p:cNvSpPr>
            <a:spLocks noGrp="1" noRot="1" noChangeAspect="1"/>
          </p:cNvSpPr>
          <p:nvPr>
            <p:ph type="sldImg" idx="2"/>
          </p:nvPr>
        </p:nvSpPr>
        <p:spPr>
          <a:xfrm>
            <a:off x="438150" y="1233488"/>
            <a:ext cx="5921375" cy="3332162"/>
          </a:xfrm>
          <a:prstGeom prst="rect">
            <a:avLst/>
          </a:prstGeom>
          <a:noFill/>
          <a:ln w="12700">
            <a:solidFill>
              <a:prstClr val="black"/>
            </a:solidFill>
          </a:ln>
        </p:spPr>
        <p:txBody>
          <a:bodyPr vert="horz" lIns="91440" tIns="45720" rIns="91440" bIns="45720" rtlCol="0" anchor="ctr"/>
          <a:lstStyle/>
          <a:p>
            <a:endParaRPr lang="de-AT"/>
          </a:p>
        </p:txBody>
      </p:sp>
      <p:sp>
        <p:nvSpPr>
          <p:cNvPr id="5" name="Notizenplatzhalter 4"/>
          <p:cNvSpPr>
            <a:spLocks noGrp="1"/>
          </p:cNvSpPr>
          <p:nvPr>
            <p:ph type="body" sz="quarter" idx="3"/>
          </p:nvPr>
        </p:nvSpPr>
        <p:spPr>
          <a:xfrm>
            <a:off x="679768" y="4751219"/>
            <a:ext cx="5438140" cy="3887361"/>
          </a:xfrm>
          <a:prstGeom prst="rect">
            <a:avLst/>
          </a:prstGeom>
        </p:spPr>
        <p:txBody>
          <a:bodyPr vert="horz" lIns="91440" tIns="45720" rIns="91440" bIns="45720" rtlCol="0"/>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AT"/>
          </a:p>
        </p:txBody>
      </p:sp>
      <p:sp>
        <p:nvSpPr>
          <p:cNvPr id="6" name="Fußzeilenplatzhalter 5"/>
          <p:cNvSpPr>
            <a:spLocks noGrp="1"/>
          </p:cNvSpPr>
          <p:nvPr>
            <p:ph type="ftr" sz="quarter" idx="4"/>
          </p:nvPr>
        </p:nvSpPr>
        <p:spPr>
          <a:xfrm>
            <a:off x="0" y="9377317"/>
            <a:ext cx="2945659" cy="495347"/>
          </a:xfrm>
          <a:prstGeom prst="rect">
            <a:avLst/>
          </a:prstGeom>
        </p:spPr>
        <p:txBody>
          <a:bodyPr vert="horz" lIns="91440" tIns="45720" rIns="91440" bIns="45720" rtlCol="0" anchor="b"/>
          <a:lstStyle>
            <a:lvl1pPr algn="l">
              <a:defRPr sz="1200"/>
            </a:lvl1pPr>
          </a:lstStyle>
          <a:p>
            <a:endParaRPr lang="de-AT"/>
          </a:p>
        </p:txBody>
      </p:sp>
      <p:sp>
        <p:nvSpPr>
          <p:cNvPr id="7" name="Foliennummernplatzhalter 6"/>
          <p:cNvSpPr>
            <a:spLocks noGrp="1"/>
          </p:cNvSpPr>
          <p:nvPr>
            <p:ph type="sldNum" sz="quarter" idx="5"/>
          </p:nvPr>
        </p:nvSpPr>
        <p:spPr>
          <a:xfrm>
            <a:off x="3850443" y="9377317"/>
            <a:ext cx="2945659" cy="495347"/>
          </a:xfrm>
          <a:prstGeom prst="rect">
            <a:avLst/>
          </a:prstGeom>
        </p:spPr>
        <p:txBody>
          <a:bodyPr vert="horz" lIns="91440" tIns="45720" rIns="91440" bIns="45720" rtlCol="0" anchor="b"/>
          <a:lstStyle>
            <a:lvl1pPr algn="r">
              <a:defRPr sz="1200"/>
            </a:lvl1pPr>
          </a:lstStyle>
          <a:p>
            <a:fld id="{CD7EBA44-2749-4505-B776-1307762B45EE}" type="slidenum">
              <a:rPr lang="de-AT" smtClean="0"/>
              <a:t>‹#›</a:t>
            </a:fld>
            <a:endParaRPr lang="de-AT"/>
          </a:p>
        </p:txBody>
      </p:sp>
    </p:spTree>
    <p:extLst>
      <p:ext uri="{BB962C8B-B14F-4D97-AF65-F5344CB8AC3E}">
        <p14:creationId xmlns:p14="http://schemas.microsoft.com/office/powerpoint/2010/main" val="1618437064"/>
      </p:ext>
    </p:extLst>
  </p:cSld>
  <p:clrMap bg1="lt1" tx1="dk1" bg2="lt2" tx2="dk2" accent1="accent1" accent2="accent2" accent3="accent3" accent4="accent4" accent5="accent5" accent6="accent6" hlink="hlink" folHlink="folHlink"/>
  <p:hf sldNum="0" hd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E533CCE-BFAF-4E8B-9EE8-F29EA116B244}" type="slidenum">
              <a:rPr kumimoji="0" lang="en-GB"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a:t>
            </a:fld>
            <a:endParaRPr kumimoji="0" lang="en-GB"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105283018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H" dirty="0"/>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AA35E72C-D30A-2B47-BBDE-D7549B160C7F}" type="slidenum">
              <a:rPr kumimoji="0" lang="en-CH"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36</a:t>
            </a:fld>
            <a:endParaRPr kumimoji="0" lang="en-CH"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183237281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H" dirty="0"/>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AA35E72C-D30A-2B47-BBDE-D7549B160C7F}" type="slidenum">
              <a:rPr kumimoji="0" lang="en-CH"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37</a:t>
            </a:fld>
            <a:endParaRPr kumimoji="0" lang="en-CH"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193802918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H" dirty="0"/>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AA35E72C-D30A-2B47-BBDE-D7549B160C7F}" type="slidenum">
              <a:rPr kumimoji="0" lang="en-CH"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38</a:t>
            </a:fld>
            <a:endParaRPr kumimoji="0" lang="en-CH"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159810034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EF42175B-8F2A-4632-B91F-E8C1C53FD7C0}" type="slidenum">
              <a:rPr lang="en-GB" smtClean="0"/>
              <a:t>2</a:t>
            </a:fld>
            <a:endParaRPr lang="en-GB"/>
          </a:p>
        </p:txBody>
      </p:sp>
    </p:spTree>
    <p:extLst>
      <p:ext uri="{BB962C8B-B14F-4D97-AF65-F5344CB8AC3E}">
        <p14:creationId xmlns:p14="http://schemas.microsoft.com/office/powerpoint/2010/main" val="171416157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Footer Placeholder 3"/>
          <p:cNvSpPr>
            <a:spLocks noGrp="1"/>
          </p:cNvSpPr>
          <p:nvPr>
            <p:ph type="ftr" sz="quarter" idx="4"/>
          </p:nvPr>
        </p:nvSpPr>
        <p:spPr/>
        <p:txBody>
          <a:bodyPr/>
          <a:lstStyle/>
          <a:p>
            <a:endParaRPr lang="de-AT" dirty="0"/>
          </a:p>
        </p:txBody>
      </p:sp>
    </p:spTree>
    <p:extLst>
      <p:ext uri="{BB962C8B-B14F-4D97-AF65-F5344CB8AC3E}">
        <p14:creationId xmlns:p14="http://schemas.microsoft.com/office/powerpoint/2010/main" val="209968284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Footer Placeholder 3"/>
          <p:cNvSpPr>
            <a:spLocks noGrp="1"/>
          </p:cNvSpPr>
          <p:nvPr>
            <p:ph type="ftr" sz="quarter" idx="4"/>
          </p:nvPr>
        </p:nvSpPr>
        <p:spPr/>
        <p:txBody>
          <a:bodyPr/>
          <a:lstStyle/>
          <a:p>
            <a:endParaRPr lang="de-AT" dirty="0"/>
          </a:p>
        </p:txBody>
      </p:sp>
    </p:spTree>
    <p:extLst>
      <p:ext uri="{BB962C8B-B14F-4D97-AF65-F5344CB8AC3E}">
        <p14:creationId xmlns:p14="http://schemas.microsoft.com/office/powerpoint/2010/main" val="174029120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E14775A-CCAD-EA6B-6AF9-62BF32C7E7EF}"/>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DEDA0C5-FFA2-2131-E6F0-D9535FA50FD9}"/>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BB72E5E1-B503-C3FA-F41A-93A32DA4A141}"/>
              </a:ext>
            </a:extLst>
          </p:cNvPr>
          <p:cNvSpPr>
            <a:spLocks noGrp="1"/>
          </p:cNvSpPr>
          <p:nvPr>
            <p:ph type="body" idx="1"/>
          </p:nvPr>
        </p:nvSpPr>
        <p:spPr/>
        <p:txBody>
          <a:bodyPr/>
          <a:lstStyle/>
          <a:p>
            <a:endParaRPr lang="en-GB" dirty="0"/>
          </a:p>
        </p:txBody>
      </p:sp>
      <p:sp>
        <p:nvSpPr>
          <p:cNvPr id="4" name="Footer Placeholder 3">
            <a:extLst>
              <a:ext uri="{FF2B5EF4-FFF2-40B4-BE49-F238E27FC236}">
                <a16:creationId xmlns:a16="http://schemas.microsoft.com/office/drawing/2014/main" id="{18A4E637-EDA4-D882-7940-13F61DC66464}"/>
              </a:ext>
            </a:extLst>
          </p:cNvPr>
          <p:cNvSpPr>
            <a:spLocks noGrp="1"/>
          </p:cNvSpPr>
          <p:nvPr>
            <p:ph type="ftr" sz="quarter" idx="4"/>
          </p:nvPr>
        </p:nvSpPr>
        <p:spPr/>
        <p:txBody>
          <a:bodyPr/>
          <a:lstStyle/>
          <a:p>
            <a:endParaRPr lang="de-AT" dirty="0"/>
          </a:p>
        </p:txBody>
      </p:sp>
    </p:spTree>
    <p:extLst>
      <p:ext uri="{BB962C8B-B14F-4D97-AF65-F5344CB8AC3E}">
        <p14:creationId xmlns:p14="http://schemas.microsoft.com/office/powerpoint/2010/main" val="428502611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69FACE8-6D37-04BD-80A8-2CF0C191494D}"/>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E5B3B785-794B-663D-9EE4-276BACB005D6}"/>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D9B780D9-2CA1-A012-6298-30DAEBEA545D}"/>
              </a:ext>
            </a:extLst>
          </p:cNvPr>
          <p:cNvSpPr>
            <a:spLocks noGrp="1"/>
          </p:cNvSpPr>
          <p:nvPr>
            <p:ph type="body" idx="1"/>
          </p:nvPr>
        </p:nvSpPr>
        <p:spPr/>
        <p:txBody>
          <a:bodyPr/>
          <a:lstStyle/>
          <a:p>
            <a:endParaRPr lang="en-GB" dirty="0"/>
          </a:p>
        </p:txBody>
      </p:sp>
      <p:sp>
        <p:nvSpPr>
          <p:cNvPr id="4" name="Footer Placeholder 3">
            <a:extLst>
              <a:ext uri="{FF2B5EF4-FFF2-40B4-BE49-F238E27FC236}">
                <a16:creationId xmlns:a16="http://schemas.microsoft.com/office/drawing/2014/main" id="{A074B191-EFF2-A5F7-EAF5-20725A9765A4}"/>
              </a:ext>
            </a:extLst>
          </p:cNvPr>
          <p:cNvSpPr>
            <a:spLocks noGrp="1"/>
          </p:cNvSpPr>
          <p:nvPr>
            <p:ph type="ftr" sz="quarter" idx="4"/>
          </p:nvPr>
        </p:nvSpPr>
        <p:spPr/>
        <p:txBody>
          <a:bodyPr/>
          <a:lstStyle/>
          <a:p>
            <a:endParaRPr lang="de-AT" dirty="0"/>
          </a:p>
        </p:txBody>
      </p:sp>
    </p:spTree>
    <p:extLst>
      <p:ext uri="{BB962C8B-B14F-4D97-AF65-F5344CB8AC3E}">
        <p14:creationId xmlns:p14="http://schemas.microsoft.com/office/powerpoint/2010/main" val="176643560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CA16A9B-DDA2-C17C-8018-4D95FA1EBD49}"/>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A890714E-24E8-63C9-683B-9CBD015AC16D}"/>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983628F0-070B-FE7F-113F-A5A9A4742175}"/>
              </a:ext>
            </a:extLst>
          </p:cNvPr>
          <p:cNvSpPr>
            <a:spLocks noGrp="1"/>
          </p:cNvSpPr>
          <p:nvPr>
            <p:ph type="body" idx="1"/>
          </p:nvPr>
        </p:nvSpPr>
        <p:spPr/>
        <p:txBody>
          <a:bodyPr/>
          <a:lstStyle/>
          <a:p>
            <a:r>
              <a:rPr lang="en-US" dirty="0"/>
              <a:t>Cooling, SC LINAC, RLA1 in place of the Drive Beam Injectors</a:t>
            </a:r>
          </a:p>
          <a:p>
            <a:endParaRPr lang="en-US" dirty="0"/>
          </a:p>
          <a:p>
            <a:r>
              <a:rPr lang="en-US" dirty="0"/>
              <a:t>RLA2 in place of Main Beam Injectors</a:t>
            </a:r>
          </a:p>
        </p:txBody>
      </p:sp>
      <p:sp>
        <p:nvSpPr>
          <p:cNvPr id="4" name="Slide Number Placeholder 3">
            <a:extLst>
              <a:ext uri="{FF2B5EF4-FFF2-40B4-BE49-F238E27FC236}">
                <a16:creationId xmlns:a16="http://schemas.microsoft.com/office/drawing/2014/main" id="{9C65602D-7FB4-A1BC-E516-8BE3C31549B4}"/>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93AE6FB-C58F-4E41-BFF3-FD6E2CF39E65}" type="slidenum">
              <a:rPr kumimoji="0" lang="en-GB"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28</a:t>
            </a:fld>
            <a:endParaRPr kumimoji="0" lang="en-GB"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401218280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H" dirty="0"/>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AA35E72C-D30A-2B47-BBDE-D7549B160C7F}" type="slidenum">
              <a:rPr kumimoji="0" lang="en-CH"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33</a:t>
            </a:fld>
            <a:endParaRPr kumimoji="0" lang="en-CH"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386273354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H" dirty="0"/>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AA35E72C-D30A-2B47-BBDE-D7549B160C7F}" type="slidenum">
              <a:rPr kumimoji="0" lang="en-CH"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35</a:t>
            </a:fld>
            <a:endParaRPr kumimoji="0" lang="en-CH"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297612206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2.emf"/><Relationship Id="rId1" Type="http://schemas.openxmlformats.org/officeDocument/2006/relationships/slideMaster" Target="../slideMasters/slideMaster4.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13.emf"/><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jpg"/><Relationship Id="rId1" Type="http://schemas.openxmlformats.org/officeDocument/2006/relationships/slideMaster" Target="../slideMasters/slideMaster2.xml"/><Relationship Id="rId4" Type="http://schemas.openxmlformats.org/officeDocument/2006/relationships/image" Target="../media/image3.png"/></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Master" Target="../slideMasters/slideMaster3.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Intromovie">
    <p:bg>
      <p:bgPr>
        <a:solidFill>
          <a:schemeClr val="accent6"/>
        </a:solidFill>
        <a:effectLst/>
      </p:bgPr>
    </p:bg>
    <p:spTree>
      <p:nvGrpSpPr>
        <p:cNvPr id="1" name=""/>
        <p:cNvGrpSpPr/>
        <p:nvPr/>
      </p:nvGrpSpPr>
      <p:grpSpPr>
        <a:xfrm>
          <a:off x="0" y="0"/>
          <a:ext cx="0" cy="0"/>
          <a:chOff x="0" y="0"/>
          <a:chExt cx="0" cy="0"/>
        </a:xfrm>
      </p:grpSpPr>
      <p:sp>
        <p:nvSpPr>
          <p:cNvPr id="4" name="Medienplatzhalter 3">
            <a:extLst>
              <a:ext uri="{FF2B5EF4-FFF2-40B4-BE49-F238E27FC236}">
                <a16:creationId xmlns:a16="http://schemas.microsoft.com/office/drawing/2014/main" id="{35791F61-4EBB-4F31-815E-D8EAD2B04A66}"/>
              </a:ext>
            </a:extLst>
          </p:cNvPr>
          <p:cNvSpPr>
            <a:spLocks noGrp="1"/>
          </p:cNvSpPr>
          <p:nvPr>
            <p:ph type="media" sz="quarter" idx="10" hasCustomPrompt="1"/>
          </p:nvPr>
        </p:nvSpPr>
        <p:spPr>
          <a:xfrm>
            <a:off x="0" y="0"/>
            <a:ext cx="24384000" cy="13716000"/>
          </a:xfrm>
        </p:spPr>
        <p:txBody>
          <a:bodyPr/>
          <a:lstStyle>
            <a:lvl1pPr algn="ctr">
              <a:lnSpc>
                <a:spcPct val="200000"/>
              </a:lnSpc>
              <a:defRPr sz="8000">
                <a:solidFill>
                  <a:schemeClr val="bg1"/>
                </a:solidFill>
              </a:defRPr>
            </a:lvl1pPr>
          </a:lstStyle>
          <a:p>
            <a:r>
              <a:rPr lang="en-US" noProof="0" dirty="0"/>
              <a:t>Add Movie</a:t>
            </a:r>
          </a:p>
        </p:txBody>
      </p:sp>
    </p:spTree>
    <p:extLst>
      <p:ext uri="{BB962C8B-B14F-4D97-AF65-F5344CB8AC3E}">
        <p14:creationId xmlns:p14="http://schemas.microsoft.com/office/powerpoint/2010/main" val="259478997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 2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23320800" y="139782"/>
            <a:ext cx="771943" cy="453522"/>
          </a:xfrm>
          <a:prstGeom prst="rect">
            <a:avLst/>
          </a:prstGeom>
        </p:spPr>
        <p:txBody>
          <a:bodyPr/>
          <a:lstStyle/>
          <a:p>
            <a:fld id="{88A1DFE4-5FC5-43BD-BB7E-75EAD82B965F}" type="slidenum">
              <a:rPr lang="en-US" noProof="0" smtClean="0"/>
              <a:pPr/>
              <a:t>‹#›</a:t>
            </a:fld>
            <a:endParaRPr lang="en-US" noProof="0" dirty="0"/>
          </a:p>
        </p:txBody>
      </p:sp>
      <p:sp>
        <p:nvSpPr>
          <p:cNvPr id="7" name="Bildplatzhalter 7">
            <a:extLst>
              <a:ext uri="{FF2B5EF4-FFF2-40B4-BE49-F238E27FC236}">
                <a16:creationId xmlns:a16="http://schemas.microsoft.com/office/drawing/2014/main" id="{9B27A2E0-7828-42CC-94F2-52AC0B1B20E9}"/>
              </a:ext>
            </a:extLst>
          </p:cNvPr>
          <p:cNvSpPr>
            <a:spLocks noGrp="1"/>
          </p:cNvSpPr>
          <p:nvPr>
            <p:ph type="pic" sz="quarter" idx="12" hasCustomPrompt="1"/>
          </p:nvPr>
        </p:nvSpPr>
        <p:spPr>
          <a:xfrm>
            <a:off x="1246187" y="3808798"/>
            <a:ext cx="10544400" cy="8686800"/>
          </a:xfrm>
        </p:spPr>
        <p:txBody>
          <a:bodyPr/>
          <a:lstStyle/>
          <a:p>
            <a:r>
              <a:rPr lang="en-US" noProof="0"/>
              <a:t>Add Image</a:t>
            </a:r>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12574800" y="3808798"/>
            <a:ext cx="10544400" cy="8686800"/>
          </a:xfrm>
        </p:spPr>
        <p:txBody>
          <a:bodyPr/>
          <a:lstStyle/>
          <a:p>
            <a:r>
              <a:rPr lang="en-US" noProof="0"/>
              <a:t>Add Image</a:t>
            </a:r>
          </a:p>
        </p:txBody>
      </p:sp>
      <p:sp>
        <p:nvSpPr>
          <p:cNvPr id="5" name="Titel 4">
            <a:extLst>
              <a:ext uri="{FF2B5EF4-FFF2-40B4-BE49-F238E27FC236}">
                <a16:creationId xmlns:a16="http://schemas.microsoft.com/office/drawing/2014/main" id="{FBDA83D7-ED1C-407C-95EF-259295D21892}"/>
              </a:ext>
            </a:extLst>
          </p:cNvPr>
          <p:cNvSpPr>
            <a:spLocks noGrp="1"/>
          </p:cNvSpPr>
          <p:nvPr>
            <p:ph type="title" hasCustomPrompt="1"/>
          </p:nvPr>
        </p:nvSpPr>
        <p:spPr>
          <a:xfrm>
            <a:off x="1180800" y="1540800"/>
            <a:ext cx="22035600" cy="2144177"/>
          </a:xfrm>
          <a:prstGeom prst="rect">
            <a:avLst/>
          </a:prstGeom>
        </p:spPr>
        <p:txBody>
          <a:bodyPr/>
          <a:lstStyle/>
          <a:p>
            <a:r>
              <a:rPr lang="de-DE" dirty="0"/>
              <a:t>Add Title</a:t>
            </a:r>
            <a:endParaRPr lang="de-AT" dirty="0"/>
          </a:p>
        </p:txBody>
      </p:sp>
    </p:spTree>
    <p:extLst>
      <p:ext uri="{BB962C8B-B14F-4D97-AF65-F5344CB8AC3E}">
        <p14:creationId xmlns:p14="http://schemas.microsoft.com/office/powerpoint/2010/main" val="342232072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 Text + Image">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23320800" y="139782"/>
            <a:ext cx="771943" cy="453522"/>
          </a:xfrm>
          <a:prstGeom prst="rect">
            <a:avLst/>
          </a:prstGeom>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12574800" y="3808798"/>
            <a:ext cx="10544400" cy="7621710"/>
          </a:xfrm>
        </p:spPr>
        <p:txBody>
          <a:bodyPr/>
          <a:lstStyle>
            <a:lvl1pPr>
              <a:defRPr/>
            </a:lvl1p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1180799" y="3745593"/>
            <a:ext cx="10728000" cy="566822"/>
          </a:xfrm>
        </p:spPr>
        <p:txBody>
          <a:bodyPr>
            <a:noAutofit/>
          </a:bodyPr>
          <a:lstStyle>
            <a:lvl1pPr>
              <a:defRPr sz="3600" b="1"/>
            </a:lvl1pPr>
            <a:lvl2pPr marL="0" indent="0">
              <a:buFontTx/>
              <a:buNone/>
              <a:defRPr sz="3600" b="1"/>
            </a:lvl2pPr>
            <a:lvl3pPr marL="0" indent="0">
              <a:buFontTx/>
              <a:buNone/>
              <a:defRPr sz="3600" b="1"/>
            </a:lvl3pPr>
            <a:lvl4pPr marL="0" indent="0">
              <a:buFontTx/>
              <a:buNone/>
              <a:defRPr sz="3600" b="1"/>
            </a:lvl4pPr>
            <a:lvl5pPr marL="0" indent="0">
              <a:buFontTx/>
              <a:buNone/>
              <a:defRPr sz="3600" b="1"/>
            </a:lvl5pPr>
          </a:lstStyle>
          <a:p>
            <a:pPr lvl="0"/>
            <a:r>
              <a:rPr lang="en-US" noProof="0" dirty="0"/>
              <a:t>Add </a:t>
            </a:r>
            <a:r>
              <a:rPr lang="de-DE" dirty="0" err="1"/>
              <a:t>Subtitle</a:t>
            </a:r>
            <a:endParaRPr lang="de-DE" dirty="0"/>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1180799" y="4654799"/>
            <a:ext cx="10728000" cy="732600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9" name="Textplatzhalter 4">
            <a:extLst>
              <a:ext uri="{FF2B5EF4-FFF2-40B4-BE49-F238E27FC236}">
                <a16:creationId xmlns:a16="http://schemas.microsoft.com/office/drawing/2014/main" id="{4359674F-CF32-4FA5-9124-DD44149261BE}"/>
              </a:ext>
            </a:extLst>
          </p:cNvPr>
          <p:cNvSpPr>
            <a:spLocks noGrp="1"/>
          </p:cNvSpPr>
          <p:nvPr>
            <p:ph type="body" sz="quarter" idx="18" hasCustomPrompt="1"/>
          </p:nvPr>
        </p:nvSpPr>
        <p:spPr>
          <a:xfrm>
            <a:off x="12480032" y="11646532"/>
            <a:ext cx="10728000" cy="556124"/>
          </a:xfrm>
        </p:spPr>
        <p:txBody>
          <a:bodyPr wrap="none">
            <a:noAutofit/>
          </a:bodyPr>
          <a:lstStyle>
            <a:lvl1pPr>
              <a:lnSpc>
                <a:spcPts val="2700"/>
              </a:lnSpc>
              <a:defRPr sz="2000" b="0"/>
            </a:lvl1pPr>
            <a:lvl2pPr marL="0" indent="0">
              <a:lnSpc>
                <a:spcPts val="2700"/>
              </a:lnSpc>
              <a:buFontTx/>
              <a:buNone/>
              <a:defRPr sz="2000" b="0"/>
            </a:lvl2pPr>
            <a:lvl3pPr marL="0" indent="0">
              <a:lnSpc>
                <a:spcPts val="2700"/>
              </a:lnSpc>
              <a:buFontTx/>
              <a:buNone/>
              <a:defRPr sz="2000" b="0"/>
            </a:lvl3pPr>
            <a:lvl4pPr marL="0" indent="0">
              <a:lnSpc>
                <a:spcPts val="2700"/>
              </a:lnSpc>
              <a:buFontTx/>
              <a:buNone/>
              <a:defRPr sz="2000" b="0"/>
            </a:lvl4pPr>
            <a:lvl5pPr marL="0" indent="0">
              <a:lnSpc>
                <a:spcPts val="2700"/>
              </a:lnSpc>
              <a:buFontTx/>
              <a:buNone/>
              <a:defRPr sz="2000" b="0"/>
            </a:lvl5pPr>
            <a:lvl6pPr marL="4572000" indent="0">
              <a:buNone/>
              <a:defRPr/>
            </a:lvl6pPr>
          </a:lstStyle>
          <a:p>
            <a:pPr lvl="0"/>
            <a:r>
              <a:rPr lang="en-US" noProof="0" dirty="0"/>
              <a:t>Caption</a:t>
            </a:r>
          </a:p>
        </p:txBody>
      </p:sp>
      <p:sp>
        <p:nvSpPr>
          <p:cNvPr id="4" name="Titel 3">
            <a:extLst>
              <a:ext uri="{FF2B5EF4-FFF2-40B4-BE49-F238E27FC236}">
                <a16:creationId xmlns:a16="http://schemas.microsoft.com/office/drawing/2014/main" id="{25D6EFE5-C676-44A1-95E3-7BF41C1B224B}"/>
              </a:ext>
            </a:extLst>
          </p:cNvPr>
          <p:cNvSpPr>
            <a:spLocks noGrp="1"/>
          </p:cNvSpPr>
          <p:nvPr>
            <p:ph type="title" hasCustomPrompt="1"/>
          </p:nvPr>
        </p:nvSpPr>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798E3C2C-C457-4971-B195-C7CE1F91188A}"/>
              </a:ext>
            </a:extLst>
          </p:cNvPr>
          <p:cNvSpPr>
            <a:spLocks noGrp="1"/>
          </p:cNvSpPr>
          <p:nvPr>
            <p:ph type="body" sz="quarter" idx="14" hasCustomPrompt="1"/>
          </p:nvPr>
        </p:nvSpPr>
        <p:spPr>
          <a:xfrm>
            <a:off x="1181100" y="12330000"/>
            <a:ext cx="10728325" cy="910800"/>
          </a:xfrm>
        </p:spPr>
        <p:txBody>
          <a:bodyPr>
            <a:noAutofit/>
          </a:bodyPr>
          <a:lstStyle>
            <a:lvl1pPr>
              <a:lnSpc>
                <a:spcPts val="2700"/>
              </a:lnSpc>
              <a:defRPr sz="2000"/>
            </a:lvl1pPr>
            <a:lvl2pPr marL="0" indent="0">
              <a:lnSpc>
                <a:spcPts val="2700"/>
              </a:lnSpc>
              <a:buNone/>
              <a:defRPr sz="2000"/>
            </a:lvl2pPr>
            <a:lvl3pPr marL="0" indent="0">
              <a:lnSpc>
                <a:spcPts val="2700"/>
              </a:lnSpc>
              <a:buFont typeface="Arial" panose="020B0604020202020204" pitchFamily="34" charset="0"/>
              <a:buNone/>
              <a:defRPr sz="2000"/>
            </a:lvl3pPr>
            <a:lvl4pPr marL="0" indent="0">
              <a:lnSpc>
                <a:spcPts val="2700"/>
              </a:lnSpc>
              <a:buFont typeface="Arial" panose="020B0604020202020204" pitchFamily="34" charset="0"/>
              <a:buNone/>
              <a:defRPr sz="2000"/>
            </a:lvl4pPr>
            <a:lvl5pPr marL="0" indent="0">
              <a:lnSpc>
                <a:spcPts val="2700"/>
              </a:lnSpc>
              <a:buFont typeface="Arial" panose="020B0604020202020204" pitchFamily="34" charset="0"/>
              <a:buNone/>
              <a:defRPr sz="2000"/>
            </a:lvl5pPr>
          </a:lstStyle>
          <a:p>
            <a:pPr lvl="0"/>
            <a:r>
              <a:rPr lang="de-DE" dirty="0" err="1"/>
              <a:t>Footnote</a:t>
            </a:r>
            <a:endParaRPr lang="de-AT" dirty="0"/>
          </a:p>
        </p:txBody>
      </p:sp>
    </p:spTree>
    <p:extLst>
      <p:ext uri="{BB962C8B-B14F-4D97-AF65-F5344CB8AC3E}">
        <p14:creationId xmlns:p14="http://schemas.microsoft.com/office/powerpoint/2010/main" val="364886884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 Image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23320800" y="139782"/>
            <a:ext cx="771943" cy="453522"/>
          </a:xfrm>
          <a:prstGeom prst="rect">
            <a:avLst/>
          </a:prstGeom>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1245600" y="3808798"/>
            <a:ext cx="10544400" cy="7621710"/>
          </a:xfrm>
        </p:spPr>
        <p:txBody>
          <a:body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12499200" y="3745593"/>
            <a:ext cx="10728000" cy="566822"/>
          </a:xfrm>
        </p:spPr>
        <p:txBody>
          <a:bodyPr>
            <a:noAutofit/>
          </a:bodyPr>
          <a:lstStyle>
            <a:lvl1pPr>
              <a:defRPr sz="3600" b="1"/>
            </a:lvl1pPr>
            <a:lvl2pPr marL="0" indent="0">
              <a:buFontTx/>
              <a:buNone/>
              <a:defRPr sz="3600" b="1"/>
            </a:lvl2pPr>
            <a:lvl3pPr marL="0" indent="0">
              <a:buFontTx/>
              <a:buNone/>
              <a:defRPr sz="3600" b="1"/>
            </a:lvl3pPr>
            <a:lvl4pPr marL="0" indent="0">
              <a:buFontTx/>
              <a:buNone/>
              <a:defRPr sz="3600" b="1"/>
            </a:lvl4pPr>
            <a:lvl5pPr marL="0" indent="0">
              <a:buFontTx/>
              <a:buNone/>
              <a:defRPr sz="360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12499200" y="4654799"/>
            <a:ext cx="10728000" cy="7326000"/>
          </a:xfrm>
        </p:spPr>
        <p:txBody>
          <a:bodyPr/>
          <a:lstStyle>
            <a:lvl1pPr>
              <a:defRPr/>
            </a:lvl1pPr>
          </a:lstStyle>
          <a:p>
            <a:pPr lvl="0"/>
            <a:r>
              <a:rPr lang="en-US" noProof="0" dirty="0"/>
              <a:t>First Level (Running Text)</a:t>
            </a:r>
          </a:p>
          <a:p>
            <a:pPr lvl="1"/>
            <a:r>
              <a:rPr lang="en-US" noProof="0" dirty="0"/>
              <a:t>Second Level</a:t>
            </a:r>
          </a:p>
          <a:p>
            <a:pPr lvl="2"/>
            <a:r>
              <a:rPr lang="en-US" noProof="0" dirty="0" err="1"/>
              <a:t>Zweite</a:t>
            </a:r>
            <a:r>
              <a:rPr lang="en-US" noProof="0" dirty="0"/>
              <a:t> Ebene</a:t>
            </a:r>
          </a:p>
          <a:p>
            <a:pPr lvl="3"/>
            <a:r>
              <a:rPr lang="en-US" noProof="0" dirty="0" err="1"/>
              <a:t>Dritte</a:t>
            </a:r>
            <a:r>
              <a:rPr lang="en-US" noProof="0" dirty="0"/>
              <a:t> Ebene</a:t>
            </a:r>
          </a:p>
          <a:p>
            <a:pPr lvl="4"/>
            <a:r>
              <a:rPr lang="en-US" noProof="0" dirty="0" err="1"/>
              <a:t>Vierte</a:t>
            </a:r>
            <a:r>
              <a:rPr lang="en-US" noProof="0" dirty="0"/>
              <a:t> Ebene</a:t>
            </a:r>
          </a:p>
        </p:txBody>
      </p:sp>
      <p:sp>
        <p:nvSpPr>
          <p:cNvPr id="4" name="Titel 3">
            <a:extLst>
              <a:ext uri="{FF2B5EF4-FFF2-40B4-BE49-F238E27FC236}">
                <a16:creationId xmlns:a16="http://schemas.microsoft.com/office/drawing/2014/main" id="{3BB9C48B-306B-4B7C-AF00-BA6C2F3CB515}"/>
              </a:ext>
            </a:extLst>
          </p:cNvPr>
          <p:cNvSpPr>
            <a:spLocks noGrp="1"/>
          </p:cNvSpPr>
          <p:nvPr>
            <p:ph type="title" hasCustomPrompt="1"/>
          </p:nvPr>
        </p:nvSpPr>
        <p:spPr>
          <a:xfrm>
            <a:off x="1180800" y="1540800"/>
            <a:ext cx="22035600" cy="2144177"/>
          </a:xfrm>
          <a:prstGeom prst="rect">
            <a:avLst/>
          </a:prstGeom>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E54D6B9B-188A-4CB1-80C1-74394219DCF1}"/>
              </a:ext>
            </a:extLst>
          </p:cNvPr>
          <p:cNvSpPr>
            <a:spLocks noGrp="1"/>
          </p:cNvSpPr>
          <p:nvPr>
            <p:ph type="body" sz="quarter" idx="14" hasCustomPrompt="1"/>
          </p:nvPr>
        </p:nvSpPr>
        <p:spPr>
          <a:xfrm>
            <a:off x="1181100" y="12330000"/>
            <a:ext cx="10728325" cy="910800"/>
          </a:xfrm>
        </p:spPr>
        <p:txBody>
          <a:bodyPr>
            <a:noAutofit/>
          </a:bodyPr>
          <a:lstStyle>
            <a:lvl1pPr>
              <a:lnSpc>
                <a:spcPts val="2700"/>
              </a:lnSpc>
              <a:defRPr sz="2000"/>
            </a:lvl1pPr>
            <a:lvl2pPr marL="0" indent="0">
              <a:lnSpc>
                <a:spcPts val="2700"/>
              </a:lnSpc>
              <a:buNone/>
              <a:defRPr sz="2000"/>
            </a:lvl2pPr>
            <a:lvl3pPr marL="0" indent="0">
              <a:lnSpc>
                <a:spcPts val="2700"/>
              </a:lnSpc>
              <a:buFont typeface="Arial" panose="020B0604020202020204" pitchFamily="34" charset="0"/>
              <a:buNone/>
              <a:defRPr sz="2000"/>
            </a:lvl3pPr>
            <a:lvl4pPr marL="0" indent="0">
              <a:lnSpc>
                <a:spcPts val="2700"/>
              </a:lnSpc>
              <a:buFont typeface="Arial" panose="020B0604020202020204" pitchFamily="34" charset="0"/>
              <a:buNone/>
              <a:defRPr sz="2000"/>
            </a:lvl4pPr>
            <a:lvl5pPr marL="0" indent="0">
              <a:lnSpc>
                <a:spcPts val="2700"/>
              </a:lnSpc>
              <a:buFont typeface="Arial" panose="020B0604020202020204" pitchFamily="34" charset="0"/>
              <a:buNone/>
              <a:defRPr sz="2000"/>
            </a:lvl5pPr>
          </a:lstStyle>
          <a:p>
            <a:pPr lvl="0"/>
            <a:r>
              <a:rPr lang="de-DE" dirty="0" err="1"/>
              <a:t>Footnote</a:t>
            </a:r>
            <a:endParaRPr lang="de-AT" dirty="0"/>
          </a:p>
        </p:txBody>
      </p:sp>
    </p:spTree>
    <p:extLst>
      <p:ext uri="{BB962C8B-B14F-4D97-AF65-F5344CB8AC3E}">
        <p14:creationId xmlns:p14="http://schemas.microsoft.com/office/powerpoint/2010/main" val="409499977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le + Text + 2 Images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23320800" y="139782"/>
            <a:ext cx="771943" cy="453522"/>
          </a:xfrm>
          <a:prstGeom prst="rect">
            <a:avLst/>
          </a:prstGeom>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8809200" y="3808800"/>
            <a:ext cx="6769100" cy="4017600"/>
          </a:xfrm>
        </p:spPr>
        <p:txBody>
          <a:bodyPr/>
          <a:lstStyle>
            <a:lvl1pPr>
              <a:defRPr/>
            </a:lvl1pPr>
          </a:lstStyle>
          <a:p>
            <a:r>
              <a:rPr lang="de-AT"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1180799" y="3745593"/>
            <a:ext cx="6948000" cy="566822"/>
          </a:xfrm>
        </p:spPr>
        <p:txBody>
          <a:bodyPr>
            <a:noAutofit/>
          </a:bodyPr>
          <a:lstStyle>
            <a:lvl1pPr>
              <a:defRPr sz="3600" b="1"/>
            </a:lvl1pPr>
            <a:lvl2pPr marL="0" indent="0">
              <a:buFontTx/>
              <a:buNone/>
              <a:defRPr sz="3600" b="1"/>
            </a:lvl2pPr>
            <a:lvl3pPr marL="0" indent="0">
              <a:buFontTx/>
              <a:buNone/>
              <a:defRPr sz="3600" b="1"/>
            </a:lvl3pPr>
            <a:lvl4pPr marL="0" indent="0">
              <a:buFontTx/>
              <a:buNone/>
              <a:defRPr sz="3600" b="1"/>
            </a:lvl4pPr>
            <a:lvl5pPr marL="0" indent="0">
              <a:buFontTx/>
              <a:buNone/>
              <a:defRPr sz="360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1180799" y="4654799"/>
            <a:ext cx="6948000" cy="7326000"/>
          </a:xfrm>
        </p:spPr>
        <p:txBody>
          <a:bodyPr/>
          <a:lstStyle>
            <a:lvl1pPr>
              <a:defRPr/>
            </a:lvl1pPr>
            <a:lvl2pPr>
              <a:defRPr/>
            </a:lvl2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3" name="Textplatzhalter 8">
            <a:extLst>
              <a:ext uri="{FF2B5EF4-FFF2-40B4-BE49-F238E27FC236}">
                <a16:creationId xmlns:a16="http://schemas.microsoft.com/office/drawing/2014/main" id="{304CC4E7-09DC-4998-BCFA-AD280A0B1D97}"/>
              </a:ext>
            </a:extLst>
          </p:cNvPr>
          <p:cNvSpPr>
            <a:spLocks noGrp="1"/>
          </p:cNvSpPr>
          <p:nvPr>
            <p:ph type="body" sz="quarter" idx="19" hasCustomPrompt="1"/>
          </p:nvPr>
        </p:nvSpPr>
        <p:spPr>
          <a:xfrm>
            <a:off x="16254000" y="4654799"/>
            <a:ext cx="6948000" cy="732600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4" name="Bildplatzhalter 7">
            <a:extLst>
              <a:ext uri="{FF2B5EF4-FFF2-40B4-BE49-F238E27FC236}">
                <a16:creationId xmlns:a16="http://schemas.microsoft.com/office/drawing/2014/main" id="{12AEE0D9-326B-43F0-8F21-F85ED918A673}"/>
              </a:ext>
            </a:extLst>
          </p:cNvPr>
          <p:cNvSpPr>
            <a:spLocks noGrp="1"/>
          </p:cNvSpPr>
          <p:nvPr>
            <p:ph type="pic" sz="quarter" idx="20" hasCustomPrompt="1"/>
          </p:nvPr>
        </p:nvSpPr>
        <p:spPr>
          <a:xfrm>
            <a:off x="8809200" y="8330400"/>
            <a:ext cx="6769100" cy="4017600"/>
          </a:xfrm>
        </p:spPr>
        <p:txBody>
          <a:bodyPr/>
          <a:lstStyle>
            <a:lvl1pPr>
              <a:defRPr/>
            </a:lvl1pPr>
          </a:lstStyle>
          <a:p>
            <a:r>
              <a:rPr lang="de-AT" dirty="0"/>
              <a:t>Add Image</a:t>
            </a:r>
          </a:p>
        </p:txBody>
      </p:sp>
      <p:sp>
        <p:nvSpPr>
          <p:cNvPr id="4" name="Titel 3">
            <a:extLst>
              <a:ext uri="{FF2B5EF4-FFF2-40B4-BE49-F238E27FC236}">
                <a16:creationId xmlns:a16="http://schemas.microsoft.com/office/drawing/2014/main" id="{FA554AB9-2B77-4A5E-8DE0-C5B9338233CD}"/>
              </a:ext>
            </a:extLst>
          </p:cNvPr>
          <p:cNvSpPr>
            <a:spLocks noGrp="1"/>
          </p:cNvSpPr>
          <p:nvPr>
            <p:ph type="title" hasCustomPrompt="1"/>
          </p:nvPr>
        </p:nvSpPr>
        <p:spPr>
          <a:xfrm>
            <a:off x="1180800" y="1540800"/>
            <a:ext cx="22035600" cy="2144177"/>
          </a:xfrm>
          <a:prstGeom prst="rect">
            <a:avLst/>
          </a:prstGeom>
        </p:spPr>
        <p:txBody>
          <a:bodyPr/>
          <a:lstStyle/>
          <a:p>
            <a:r>
              <a:rPr lang="de-DE" dirty="0"/>
              <a:t>Add Title</a:t>
            </a:r>
            <a:endParaRPr lang="de-AT" dirty="0"/>
          </a:p>
        </p:txBody>
      </p:sp>
      <p:sp>
        <p:nvSpPr>
          <p:cNvPr id="9" name="Textplatzhalter 5">
            <a:extLst>
              <a:ext uri="{FF2B5EF4-FFF2-40B4-BE49-F238E27FC236}">
                <a16:creationId xmlns:a16="http://schemas.microsoft.com/office/drawing/2014/main" id="{3135ED04-BF59-4DF8-B4BE-86B8797144EE}"/>
              </a:ext>
            </a:extLst>
          </p:cNvPr>
          <p:cNvSpPr>
            <a:spLocks noGrp="1"/>
          </p:cNvSpPr>
          <p:nvPr>
            <p:ph type="body" sz="quarter" idx="14" hasCustomPrompt="1"/>
          </p:nvPr>
        </p:nvSpPr>
        <p:spPr>
          <a:xfrm>
            <a:off x="1181100" y="12330000"/>
            <a:ext cx="6947699" cy="910800"/>
          </a:xfrm>
        </p:spPr>
        <p:txBody>
          <a:bodyPr>
            <a:noAutofit/>
          </a:bodyPr>
          <a:lstStyle>
            <a:lvl1pPr>
              <a:lnSpc>
                <a:spcPts val="2700"/>
              </a:lnSpc>
              <a:defRPr sz="2000"/>
            </a:lvl1pPr>
            <a:lvl2pPr marL="0" indent="0">
              <a:lnSpc>
                <a:spcPts val="2700"/>
              </a:lnSpc>
              <a:buNone/>
              <a:defRPr sz="2000"/>
            </a:lvl2pPr>
            <a:lvl3pPr marL="0" indent="0">
              <a:lnSpc>
                <a:spcPts val="2700"/>
              </a:lnSpc>
              <a:buFont typeface="Arial" panose="020B0604020202020204" pitchFamily="34" charset="0"/>
              <a:buNone/>
              <a:defRPr sz="2000"/>
            </a:lvl3pPr>
            <a:lvl4pPr marL="0" indent="0">
              <a:lnSpc>
                <a:spcPts val="2700"/>
              </a:lnSpc>
              <a:buFont typeface="Arial" panose="020B0604020202020204" pitchFamily="34" charset="0"/>
              <a:buNone/>
              <a:defRPr sz="2000"/>
            </a:lvl4pPr>
            <a:lvl5pPr marL="0" indent="0">
              <a:lnSpc>
                <a:spcPts val="2700"/>
              </a:lnSpc>
              <a:buFont typeface="Arial" panose="020B0604020202020204" pitchFamily="34" charset="0"/>
              <a:buNone/>
              <a:defRPr sz="2000"/>
            </a:lvl5pPr>
          </a:lstStyle>
          <a:p>
            <a:pPr lvl="0"/>
            <a:r>
              <a:rPr lang="de-DE" dirty="0" err="1"/>
              <a:t>Footnote</a:t>
            </a:r>
            <a:endParaRPr lang="de-AT" dirty="0"/>
          </a:p>
        </p:txBody>
      </p:sp>
    </p:spTree>
    <p:extLst>
      <p:ext uri="{BB962C8B-B14F-4D97-AF65-F5344CB8AC3E}">
        <p14:creationId xmlns:p14="http://schemas.microsoft.com/office/powerpoint/2010/main" val="150538971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Full Image Slide">
    <p:spTree>
      <p:nvGrpSpPr>
        <p:cNvPr id="1" name=""/>
        <p:cNvGrpSpPr/>
        <p:nvPr/>
      </p:nvGrpSpPr>
      <p:grpSpPr>
        <a:xfrm>
          <a:off x="0" y="0"/>
          <a:ext cx="0" cy="0"/>
          <a:chOff x="0" y="0"/>
          <a:chExt cx="0" cy="0"/>
        </a:xfrm>
      </p:grpSpPr>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0" y="863999"/>
            <a:ext cx="24384000" cy="12852000"/>
          </a:xfrm>
          <a:solidFill>
            <a:schemeClr val="bg1">
              <a:lumMod val="50000"/>
              <a:alpha val="50000"/>
            </a:schemeClr>
          </a:solidFill>
        </p:spPr>
        <p:txBody>
          <a:bodyPr anchor="t" anchorCtr="0"/>
          <a:lstStyle>
            <a:lvl1pPr algn="ctr">
              <a:lnSpc>
                <a:spcPct val="150000"/>
              </a:lnSpc>
              <a:spcBef>
                <a:spcPts val="0"/>
              </a:spcBef>
              <a:defRPr sz="8000">
                <a:solidFill>
                  <a:schemeClr val="bg1"/>
                </a:solidFill>
              </a:defRPr>
            </a:lvl1pPr>
          </a:lstStyle>
          <a:p>
            <a:r>
              <a:rPr lang="en-US" noProof="0" dirty="0"/>
              <a:t>Insert Background Image </a:t>
            </a:r>
          </a:p>
        </p:txBody>
      </p:sp>
      <p:sp>
        <p:nvSpPr>
          <p:cNvPr id="5" name="Textplatzhalter 4">
            <a:extLst>
              <a:ext uri="{FF2B5EF4-FFF2-40B4-BE49-F238E27FC236}">
                <a16:creationId xmlns:a16="http://schemas.microsoft.com/office/drawing/2014/main" id="{BD79F90D-3491-43D5-A790-90072FE11986}"/>
              </a:ext>
            </a:extLst>
          </p:cNvPr>
          <p:cNvSpPr>
            <a:spLocks noGrp="1"/>
          </p:cNvSpPr>
          <p:nvPr>
            <p:ph type="body" sz="quarter" idx="19" hasCustomPrompt="1"/>
          </p:nvPr>
        </p:nvSpPr>
        <p:spPr>
          <a:xfrm>
            <a:off x="0" y="10249200"/>
            <a:ext cx="24384000" cy="3466800"/>
          </a:xfrm>
          <a:blipFill>
            <a:blip r:embed="rId2"/>
            <a:stretch>
              <a:fillRect/>
            </a:stretch>
          </a:blipFill>
        </p:spPr>
        <p:txBody>
          <a:bodyPr/>
          <a:lstStyle>
            <a:lvl1pPr>
              <a:lnSpc>
                <a:spcPts val="0"/>
              </a:lnSpc>
              <a:defRPr/>
            </a:lvl1pPr>
          </a:lstStyle>
          <a:p>
            <a:pPr lvl="0"/>
            <a:r>
              <a:rPr lang="de-AT" dirty="0"/>
              <a:t> </a:t>
            </a:r>
          </a:p>
        </p:txBody>
      </p:sp>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23320800" y="139782"/>
            <a:ext cx="771943" cy="453522"/>
          </a:xfrm>
          <a:prstGeom prst="rect">
            <a:avLst/>
          </a:prstGeom>
        </p:spPr>
        <p:txBody>
          <a:bodyPr/>
          <a:lstStyle/>
          <a:p>
            <a:fld id="{88A1DFE4-5FC5-43BD-BB7E-75EAD82B965F}" type="slidenum">
              <a:rPr lang="en-US" noProof="0" smtClean="0"/>
              <a:pPr/>
              <a:t>‹#›</a:t>
            </a:fld>
            <a:endParaRPr lang="en-US" noProof="0" dirty="0"/>
          </a:p>
        </p:txBody>
      </p:sp>
      <p:sp>
        <p:nvSpPr>
          <p:cNvPr id="8" name="Textplatzhalter 4">
            <a:extLst>
              <a:ext uri="{FF2B5EF4-FFF2-40B4-BE49-F238E27FC236}">
                <a16:creationId xmlns:a16="http://schemas.microsoft.com/office/drawing/2014/main" id="{660E39D6-6B5D-455A-A188-1048C3C9BC32}"/>
              </a:ext>
            </a:extLst>
          </p:cNvPr>
          <p:cNvSpPr>
            <a:spLocks noGrp="1"/>
          </p:cNvSpPr>
          <p:nvPr>
            <p:ph type="body" sz="quarter" idx="18" hasCustomPrompt="1"/>
          </p:nvPr>
        </p:nvSpPr>
        <p:spPr>
          <a:xfrm>
            <a:off x="1180800" y="12186592"/>
            <a:ext cx="6930000" cy="756682"/>
          </a:xfrm>
        </p:spPr>
        <p:txBody>
          <a:bodyPr wrap="none">
            <a:noAutofit/>
          </a:bodyPr>
          <a:lstStyle>
            <a:lvl1pPr>
              <a:lnSpc>
                <a:spcPts val="2700"/>
              </a:lnSpc>
              <a:defRPr sz="2000" b="1">
                <a:solidFill>
                  <a:schemeClr val="bg1"/>
                </a:solidFill>
              </a:defRPr>
            </a:lvl1pPr>
            <a:lvl2pPr marL="0" indent="0">
              <a:lnSpc>
                <a:spcPts val="2700"/>
              </a:lnSpc>
              <a:buFontTx/>
              <a:buNone/>
              <a:defRPr sz="2000" b="0">
                <a:solidFill>
                  <a:schemeClr val="bg1"/>
                </a:solidFill>
              </a:defRPr>
            </a:lvl2pPr>
            <a:lvl3pPr marL="0" indent="0">
              <a:lnSpc>
                <a:spcPts val="2700"/>
              </a:lnSpc>
              <a:buFontTx/>
              <a:buNone/>
              <a:defRPr sz="2000" b="0">
                <a:solidFill>
                  <a:schemeClr val="bg1"/>
                </a:solidFill>
              </a:defRPr>
            </a:lvl3pPr>
            <a:lvl4pPr marL="0" indent="0">
              <a:lnSpc>
                <a:spcPts val="2700"/>
              </a:lnSpc>
              <a:buFontTx/>
              <a:buNone/>
              <a:defRPr sz="2000" b="0">
                <a:solidFill>
                  <a:schemeClr val="bg1"/>
                </a:solidFill>
              </a:defRPr>
            </a:lvl4pPr>
            <a:lvl5pPr marL="0" indent="0">
              <a:lnSpc>
                <a:spcPts val="2700"/>
              </a:lnSpc>
              <a:buFontTx/>
              <a:buNone/>
              <a:defRPr sz="2000" b="0">
                <a:solidFill>
                  <a:schemeClr val="bg1"/>
                </a:solidFill>
              </a:defRPr>
            </a:lvl5pPr>
            <a:lvl6pPr marL="4572000" indent="0">
              <a:buNone/>
              <a:defRPr/>
            </a:lvl6pPr>
          </a:lstStyle>
          <a:p>
            <a:pPr lvl="0"/>
            <a:r>
              <a:rPr lang="en-US" noProof="0" dirty="0"/>
              <a:t>First Level (Strong)</a:t>
            </a:r>
          </a:p>
          <a:p>
            <a:pPr lvl="1"/>
            <a:r>
              <a:rPr lang="en-US" noProof="0" dirty="0"/>
              <a:t>Second Level (Text)</a:t>
            </a:r>
          </a:p>
        </p:txBody>
      </p:sp>
    </p:spTree>
    <p:extLst>
      <p:ext uri="{BB962C8B-B14F-4D97-AF65-F5344CB8AC3E}">
        <p14:creationId xmlns:p14="http://schemas.microsoft.com/office/powerpoint/2010/main" val="165710533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E621380A-5FB6-4DFB-922D-CC92A7225688}"/>
              </a:ext>
            </a:extLst>
          </p:cNvPr>
          <p:cNvSpPr>
            <a:spLocks noGrp="1"/>
          </p:cNvSpPr>
          <p:nvPr>
            <p:ph type="sldNum" sz="quarter" idx="10"/>
          </p:nvPr>
        </p:nvSpPr>
        <p:spPr>
          <a:xfrm>
            <a:off x="23320800" y="139782"/>
            <a:ext cx="771943" cy="453522"/>
          </a:xfrm>
          <a:prstGeom prst="rect">
            <a:avLst/>
          </a:prstGeom>
        </p:spPr>
        <p:txBody>
          <a:bodyPr/>
          <a:lstStyle/>
          <a:p>
            <a:fld id="{88A1DFE4-5FC5-43BD-BB7E-75EAD82B965F}" type="slidenum">
              <a:rPr lang="en-US" noProof="0" smtClean="0"/>
              <a:pPr/>
              <a:t>‹#›</a:t>
            </a:fld>
            <a:endParaRPr lang="en-US" noProof="0" dirty="0"/>
          </a:p>
        </p:txBody>
      </p:sp>
    </p:spTree>
    <p:extLst>
      <p:ext uri="{BB962C8B-B14F-4D97-AF65-F5344CB8AC3E}">
        <p14:creationId xmlns:p14="http://schemas.microsoft.com/office/powerpoint/2010/main" val="113562808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
  <p:cSld name="Titleslide - 1">
    <p:bg>
      <p:bgPr>
        <a:solidFill>
          <a:schemeClr val="accent6"/>
        </a:solidFill>
        <a:effectLst/>
      </p:bgPr>
    </p:bg>
    <p:spTree>
      <p:nvGrpSpPr>
        <p:cNvPr id="1" name=""/>
        <p:cNvGrpSpPr/>
        <p:nvPr/>
      </p:nvGrpSpPr>
      <p:grpSpPr>
        <a:xfrm>
          <a:off x="0" y="0"/>
          <a:ext cx="0" cy="0"/>
          <a:chOff x="0" y="0"/>
          <a:chExt cx="0" cy="0"/>
        </a:xfrm>
      </p:grpSpPr>
      <p:pic>
        <p:nvPicPr>
          <p:cNvPr id="8" name="Grafik 7">
            <a:extLst>
              <a:ext uri="{FF2B5EF4-FFF2-40B4-BE49-F238E27FC236}">
                <a16:creationId xmlns:a16="http://schemas.microsoft.com/office/drawing/2014/main" id="{FD473FF2-142B-4BBC-8823-BAB28C2F9A49}"/>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24384000" cy="13716000"/>
          </a:xfrm>
          <a:prstGeom prst="rect">
            <a:avLst/>
          </a:prstGeom>
        </p:spPr>
      </p:pic>
      <p:sp>
        <p:nvSpPr>
          <p:cNvPr id="2" name="Titel 1">
            <a:extLst>
              <a:ext uri="{FF2B5EF4-FFF2-40B4-BE49-F238E27FC236}">
                <a16:creationId xmlns:a16="http://schemas.microsoft.com/office/drawing/2014/main" id="{78FDEAC5-CB05-410E-9C13-A3BB95AA2B9C}"/>
              </a:ext>
            </a:extLst>
          </p:cNvPr>
          <p:cNvSpPr>
            <a:spLocks noGrp="1"/>
          </p:cNvSpPr>
          <p:nvPr>
            <p:ph type="ctrTitle" hasCustomPrompt="1"/>
          </p:nvPr>
        </p:nvSpPr>
        <p:spPr>
          <a:xfrm>
            <a:off x="1180800" y="3185592"/>
            <a:ext cx="22035600" cy="4775200"/>
          </a:xfrm>
        </p:spPr>
        <p:txBody>
          <a:bodyPr anchor="b"/>
          <a:lstStyle>
            <a:lvl1pPr algn="ctr">
              <a:lnSpc>
                <a:spcPts val="9501"/>
              </a:lnSpc>
              <a:defRPr sz="9600" cap="all" baseline="0">
                <a:solidFill>
                  <a:schemeClr val="bg1"/>
                </a:solidFill>
              </a:defRPr>
            </a:lvl1pPr>
          </a:lstStyle>
          <a:p>
            <a:r>
              <a:rPr lang="en-US" noProof="0" dirty="0"/>
              <a:t>Add Title</a:t>
            </a:r>
          </a:p>
        </p:txBody>
      </p:sp>
      <p:sp>
        <p:nvSpPr>
          <p:cNvPr id="3" name="Untertitel 2">
            <a:extLst>
              <a:ext uri="{FF2B5EF4-FFF2-40B4-BE49-F238E27FC236}">
                <a16:creationId xmlns:a16="http://schemas.microsoft.com/office/drawing/2014/main" id="{50BC8719-547F-4D8D-A3C6-6842D0F18FC7}"/>
              </a:ext>
            </a:extLst>
          </p:cNvPr>
          <p:cNvSpPr>
            <a:spLocks noGrp="1"/>
          </p:cNvSpPr>
          <p:nvPr>
            <p:ph type="subTitle" idx="1" hasCustomPrompt="1"/>
          </p:nvPr>
        </p:nvSpPr>
        <p:spPr>
          <a:xfrm>
            <a:off x="1180800" y="8551032"/>
            <a:ext cx="22035600" cy="3311525"/>
          </a:xfrm>
        </p:spPr>
        <p:txBody>
          <a:bodyPr>
            <a:noAutofit/>
          </a:bodyPr>
          <a:lstStyle>
            <a:lvl1pPr marL="0" indent="0" algn="ctr">
              <a:buNone/>
              <a:defRPr sz="3200">
                <a:solidFill>
                  <a:schemeClr val="bg1"/>
                </a:solidFill>
              </a:defRPr>
            </a:lvl1pPr>
            <a:lvl2pPr marL="914411" indent="0" algn="ctr">
              <a:buNone/>
              <a:defRPr sz="4000"/>
            </a:lvl2pPr>
            <a:lvl3pPr marL="1828823" indent="0" algn="ctr">
              <a:buNone/>
              <a:defRPr sz="3600"/>
            </a:lvl3pPr>
            <a:lvl4pPr marL="2743234" indent="0" algn="ctr">
              <a:buNone/>
              <a:defRPr sz="3200"/>
            </a:lvl4pPr>
            <a:lvl5pPr marL="3657646" indent="0" algn="ctr">
              <a:buNone/>
              <a:defRPr sz="3200"/>
            </a:lvl5pPr>
            <a:lvl6pPr marL="4572057" indent="0" algn="ctr">
              <a:buNone/>
              <a:defRPr sz="3200"/>
            </a:lvl6pPr>
            <a:lvl7pPr marL="5486469" indent="0" algn="ctr">
              <a:buNone/>
              <a:defRPr sz="3200"/>
            </a:lvl7pPr>
            <a:lvl8pPr marL="6400880" indent="0" algn="ctr">
              <a:buNone/>
              <a:defRPr sz="3200"/>
            </a:lvl8pPr>
            <a:lvl9pPr marL="7315291" indent="0" algn="ctr">
              <a:buNone/>
              <a:defRPr sz="3200"/>
            </a:lvl9pPr>
          </a:lstStyle>
          <a:p>
            <a:r>
              <a:rPr lang="en-US" noProof="0" dirty="0"/>
              <a:t>Add Subtitle</a:t>
            </a:r>
          </a:p>
        </p:txBody>
      </p:sp>
      <p:sp>
        <p:nvSpPr>
          <p:cNvPr id="6" name="Foliennummernplatzhalter 5">
            <a:extLst>
              <a:ext uri="{FF2B5EF4-FFF2-40B4-BE49-F238E27FC236}">
                <a16:creationId xmlns:a16="http://schemas.microsoft.com/office/drawing/2014/main" id="{EAB0140E-32A7-4823-A87C-11F572A9F07B}"/>
              </a:ext>
            </a:extLst>
          </p:cNvPr>
          <p:cNvSpPr>
            <a:spLocks noGrp="1"/>
          </p:cNvSpPr>
          <p:nvPr>
            <p:ph type="sldNum" sz="quarter" idx="12"/>
          </p:nvPr>
        </p:nvSpPr>
        <p:spPr>
          <a:xfrm>
            <a:off x="23320801" y="139783"/>
            <a:ext cx="771944" cy="453523"/>
          </a:xfrm>
          <a:prstGeom prst="rect">
            <a:avLst/>
          </a:prstGeom>
        </p:spPr>
        <p:txBody>
          <a:bodyPr/>
          <a:lstStyle>
            <a:lvl1pPr>
              <a:defRPr>
                <a:solidFill>
                  <a:schemeClr val="bg1"/>
                </a:solidFill>
              </a:defRPr>
            </a:lvl1pPr>
          </a:lstStyle>
          <a:p>
            <a:fld id="{88A1DFE4-5FC5-43BD-BB7E-75EAD82B965F}" type="slidenum">
              <a:rPr lang="en-US" noProof="0" smtClean="0"/>
              <a:pPr/>
              <a:t>‹#›</a:t>
            </a:fld>
            <a:endParaRPr lang="en-US" noProof="0" dirty="0"/>
          </a:p>
        </p:txBody>
      </p:sp>
      <p:pic>
        <p:nvPicPr>
          <p:cNvPr id="16" name="Grafik 15">
            <a:extLst>
              <a:ext uri="{FF2B5EF4-FFF2-40B4-BE49-F238E27FC236}">
                <a16:creationId xmlns:a16="http://schemas.microsoft.com/office/drawing/2014/main" id="{31B0BD8A-D178-4B00-A3F1-5503D969B4CA}"/>
              </a:ext>
            </a:extLst>
          </p:cNvPr>
          <p:cNvPicPr>
            <a:picLocks noChangeAspect="1"/>
          </p:cNvPicPr>
          <p:nvPr userDrawn="1"/>
        </p:nvPicPr>
        <p:blipFill>
          <a:blip r:embed="rId3" cstate="hqprint">
            <a:extLst>
              <a:ext uri="{28A0092B-C50C-407E-A947-70E740481C1C}">
                <a14:useLocalDpi xmlns:a14="http://schemas.microsoft.com/office/drawing/2010/main" val="0"/>
              </a:ext>
            </a:extLst>
          </a:blip>
          <a:srcRect/>
          <a:stretch/>
        </p:blipFill>
        <p:spPr>
          <a:xfrm>
            <a:off x="347868" y="255597"/>
            <a:ext cx="1194173" cy="480000"/>
          </a:xfrm>
          <a:prstGeom prst="rect">
            <a:avLst/>
          </a:prstGeom>
        </p:spPr>
      </p:pic>
    </p:spTree>
    <p:extLst>
      <p:ext uri="{BB962C8B-B14F-4D97-AF65-F5344CB8AC3E}">
        <p14:creationId xmlns:p14="http://schemas.microsoft.com/office/powerpoint/2010/main" val="1362486048"/>
      </p:ext>
    </p:extLst>
  </p:cSld>
  <p:clrMapOvr>
    <a:overrideClrMapping bg1="lt1" tx1="dk1" bg2="lt2" tx2="dk2" accent1="accent1" accent2="accent2" accent3="accent3" accent4="accent4" accent5="accent5" accent6="accent6" hlink="hlink" folHlink="folHlink"/>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GB" noProof="0" dirty="0"/>
              <a:t>Click to 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5" name="Footer Placeholder 4"/>
          <p:cNvSpPr>
            <a:spLocks noGrp="1"/>
          </p:cNvSpPr>
          <p:nvPr>
            <p:ph type="ftr" sz="quarter" idx="11"/>
          </p:nvPr>
        </p:nvSpPr>
        <p:spPr>
          <a:xfrm>
            <a:off x="7518400" y="12857640"/>
            <a:ext cx="10160000" cy="730251"/>
          </a:xfrm>
          <a:prstGeom prst="rect">
            <a:avLst/>
          </a:prstGeom>
        </p:spPr>
        <p:txBody>
          <a:bodyPr/>
          <a:lstStyle/>
          <a:p>
            <a:r>
              <a:rPr lang="fr-FR" dirty="0"/>
              <a:t>J. Osborne SMB-SE-FAS</a:t>
            </a:r>
          </a:p>
        </p:txBody>
      </p:sp>
      <p:sp>
        <p:nvSpPr>
          <p:cNvPr id="6" name="Slide Number Placeholder 5"/>
          <p:cNvSpPr>
            <a:spLocks noGrp="1"/>
          </p:cNvSpPr>
          <p:nvPr>
            <p:ph type="sldNum" sz="quarter" idx="12"/>
          </p:nvPr>
        </p:nvSpPr>
        <p:spPr/>
        <p:txBody>
          <a:bodyPr/>
          <a:lstStyle/>
          <a:p>
            <a:fld id="{06987D14-C9E0-42AC-85F7-32247EF94A2C}" type="slidenum">
              <a:rPr lang="fr-FR" smtClean="0"/>
              <a:pPr/>
              <a:t>‹#›</a:t>
            </a:fld>
            <a:endParaRPr lang="fr-FR" dirty="0"/>
          </a:p>
        </p:txBody>
      </p:sp>
    </p:spTree>
    <p:extLst>
      <p:ext uri="{BB962C8B-B14F-4D97-AF65-F5344CB8AC3E}">
        <p14:creationId xmlns:p14="http://schemas.microsoft.com/office/powerpoint/2010/main" val="303812443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Title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1180800" y="3745595"/>
            <a:ext cx="10728000" cy="566821"/>
          </a:xfrm>
        </p:spPr>
        <p:txBody>
          <a:bodyPr>
            <a:noAutofit/>
          </a:bodyPr>
          <a:lstStyle>
            <a:lvl1pPr>
              <a:defRPr sz="3733" b="1"/>
            </a:lvl1pPr>
            <a:lvl2pPr marL="0" indent="0">
              <a:buFontTx/>
              <a:buNone/>
              <a:defRPr sz="3600" b="1"/>
            </a:lvl2pPr>
            <a:lvl3pPr marL="0" indent="0">
              <a:buFontTx/>
              <a:buNone/>
              <a:defRPr sz="3600" b="1"/>
            </a:lvl3pPr>
            <a:lvl4pPr marL="0" indent="0">
              <a:buFontTx/>
              <a:buNone/>
              <a:defRPr sz="3600" b="1"/>
            </a:lvl4pPr>
            <a:lvl5pPr marL="0" indent="0">
              <a:buFontTx/>
              <a:buNone/>
              <a:defRPr sz="3600" b="1"/>
            </a:lvl5pPr>
          </a:lstStyle>
          <a:p>
            <a:pPr lvl="0"/>
            <a:r>
              <a:rPr lang="en-US" noProof="0" dirty="0"/>
              <a:t>Add Subtitle</a:t>
            </a: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1180800" y="4654800"/>
            <a:ext cx="22035600" cy="7326000"/>
          </a:xfrm>
        </p:spPr>
        <p:txBody>
          <a:bodyPr/>
          <a:lstStyle>
            <a:lvl1pPr>
              <a:lnSpc>
                <a:spcPts val="5200"/>
              </a:lnSpc>
              <a:defRPr sz="4267"/>
            </a:lvl1pPr>
            <a:lvl2pPr marL="907211" indent="-907211">
              <a:lnSpc>
                <a:spcPts val="5200"/>
              </a:lnSpc>
              <a:defRPr sz="4267"/>
            </a:lvl2pPr>
            <a:lvl3pPr marL="1814423" indent="-907211">
              <a:lnSpc>
                <a:spcPts val="5200"/>
              </a:lnSpc>
              <a:defRPr sz="4267"/>
            </a:lvl3pPr>
            <a:lvl4pPr marL="2721634" indent="-907211">
              <a:lnSpc>
                <a:spcPts val="5200"/>
              </a:lnSpc>
              <a:defRPr sz="4267"/>
            </a:lvl4pPr>
            <a:lvl5pPr marL="3628845" indent="-907211">
              <a:lnSpc>
                <a:spcPts val="5200"/>
              </a:lnSpc>
              <a:defRPr sz="4267"/>
            </a:lvl5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el 1">
            <a:extLst>
              <a:ext uri="{FF2B5EF4-FFF2-40B4-BE49-F238E27FC236}">
                <a16:creationId xmlns:a16="http://schemas.microsoft.com/office/drawing/2014/main" id="{04946405-6429-4EE3-9329-FF6E5526F371}"/>
              </a:ext>
            </a:extLst>
          </p:cNvPr>
          <p:cNvSpPr>
            <a:spLocks noGrp="1"/>
          </p:cNvSpPr>
          <p:nvPr>
            <p:ph type="title" hasCustomPrompt="1"/>
          </p:nvPr>
        </p:nvSpPr>
        <p:spPr>
          <a:xfrm>
            <a:off x="1180800" y="1540800"/>
            <a:ext cx="22035600" cy="2144176"/>
          </a:xfrm>
          <a:prstGeom prst="rect">
            <a:avLst/>
          </a:prstGeom>
        </p:spPr>
        <p:txBody>
          <a:bodyPr/>
          <a:lstStyle/>
          <a:p>
            <a:r>
              <a:rPr lang="de-DE" dirty="0"/>
              <a:t>Add Title</a:t>
            </a:r>
            <a:endParaRPr lang="de-AT" dirty="0"/>
          </a:p>
        </p:txBody>
      </p:sp>
      <p:sp>
        <p:nvSpPr>
          <p:cNvPr id="6" name="Textplatzhalter 5">
            <a:extLst>
              <a:ext uri="{FF2B5EF4-FFF2-40B4-BE49-F238E27FC236}">
                <a16:creationId xmlns:a16="http://schemas.microsoft.com/office/drawing/2014/main" id="{6EE0778A-932A-4793-BF0E-632C848BAD25}"/>
              </a:ext>
            </a:extLst>
          </p:cNvPr>
          <p:cNvSpPr>
            <a:spLocks noGrp="1"/>
          </p:cNvSpPr>
          <p:nvPr>
            <p:ph type="body" sz="quarter" idx="14" hasCustomPrompt="1"/>
          </p:nvPr>
        </p:nvSpPr>
        <p:spPr>
          <a:xfrm>
            <a:off x="1181102" y="12330000"/>
            <a:ext cx="10728325" cy="910800"/>
          </a:xfrm>
        </p:spPr>
        <p:txBody>
          <a:bodyPr>
            <a:noAutofit/>
          </a:bodyPr>
          <a:lstStyle>
            <a:lvl1pPr>
              <a:lnSpc>
                <a:spcPts val="2701"/>
              </a:lnSpc>
              <a:defRPr sz="2000"/>
            </a:lvl1pPr>
            <a:lvl2pPr marL="0" indent="0">
              <a:lnSpc>
                <a:spcPts val="2701"/>
              </a:lnSpc>
              <a:buNone/>
              <a:defRPr sz="2000"/>
            </a:lvl2pPr>
            <a:lvl3pPr marL="0" indent="0">
              <a:lnSpc>
                <a:spcPts val="2701"/>
              </a:lnSpc>
              <a:buFont typeface="Arial" panose="020B0604020202020204" pitchFamily="34" charset="0"/>
              <a:buNone/>
              <a:defRPr sz="2000"/>
            </a:lvl3pPr>
            <a:lvl4pPr marL="0" indent="0">
              <a:lnSpc>
                <a:spcPts val="2701"/>
              </a:lnSpc>
              <a:buFont typeface="Arial" panose="020B0604020202020204" pitchFamily="34" charset="0"/>
              <a:buNone/>
              <a:defRPr sz="2000"/>
            </a:lvl4pPr>
            <a:lvl5pPr marL="0" indent="0">
              <a:lnSpc>
                <a:spcPts val="2701"/>
              </a:lnSpc>
              <a:buFont typeface="Arial" panose="020B0604020202020204" pitchFamily="34" charset="0"/>
              <a:buNone/>
              <a:defRPr sz="2000"/>
            </a:lvl5pPr>
          </a:lstStyle>
          <a:p>
            <a:pPr lvl="0"/>
            <a:r>
              <a:rPr lang="de-DE" dirty="0" err="1"/>
              <a:t>Footnote</a:t>
            </a:r>
            <a:endParaRPr lang="de-AT" dirty="0"/>
          </a:p>
        </p:txBody>
      </p:sp>
    </p:spTree>
    <p:extLst>
      <p:ext uri="{BB962C8B-B14F-4D97-AF65-F5344CB8AC3E}">
        <p14:creationId xmlns:p14="http://schemas.microsoft.com/office/powerpoint/2010/main" val="183718009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PhAnim="0" type="title" preserve="1" userDrawn="1">
  <p:cSld name="Title Slide  ">
    <p:spTree>
      <p:nvGrpSpPr>
        <p:cNvPr id="1" name=""/>
        <p:cNvGrpSpPr/>
        <p:nvPr/>
      </p:nvGrpSpPr>
      <p:grpSpPr bwMode="auto">
        <a:xfrm>
          <a:off x="0" y="0"/>
          <a:ext cx="0" cy="0"/>
          <a:chOff x="0" y="0"/>
          <a:chExt cx="0" cy="0"/>
        </a:xfrm>
      </p:grpSpPr>
      <p:sp>
        <p:nvSpPr>
          <p:cNvPr id="4" name="Title 1"/>
          <p:cNvSpPr>
            <a:spLocks noGrp="1"/>
          </p:cNvSpPr>
          <p:nvPr>
            <p:ph type="ctrTitle"/>
          </p:nvPr>
        </p:nvSpPr>
        <p:spPr bwMode="auto">
          <a:xfrm>
            <a:off x="3048000" y="2092326"/>
            <a:ext cx="18288000" cy="4775200"/>
          </a:xfrm>
        </p:spPr>
        <p:txBody>
          <a:bodyPr anchor="b"/>
          <a:lstStyle>
            <a:lvl1pPr algn="ctr">
              <a:defRPr sz="12000"/>
            </a:lvl1pPr>
          </a:lstStyle>
          <a:p>
            <a:pPr>
              <a:defRPr/>
            </a:pPr>
            <a:r>
              <a:rPr lang="en-US"/>
              <a:t>Click to edit Master title style</a:t>
            </a:r>
          </a:p>
        </p:txBody>
      </p:sp>
      <p:sp>
        <p:nvSpPr>
          <p:cNvPr id="5" name="Subtitle 2"/>
          <p:cNvSpPr>
            <a:spLocks noGrp="1"/>
          </p:cNvSpPr>
          <p:nvPr>
            <p:ph type="subTitle" idx="1"/>
          </p:nvPr>
        </p:nvSpPr>
        <p:spPr bwMode="auto">
          <a:xfrm>
            <a:off x="3048000" y="7204076"/>
            <a:ext cx="18288000" cy="3311524"/>
          </a:xfrm>
        </p:spPr>
        <p:txBody>
          <a:bodyPr>
            <a:noAutofit/>
          </a:bodyPr>
          <a:lstStyle>
            <a:lvl1pPr marL="0" indent="0" algn="ctr">
              <a:buNone/>
              <a:defRPr sz="4800"/>
            </a:lvl1pPr>
            <a:lvl2pPr marL="914400" indent="0" algn="ctr">
              <a:buNone/>
              <a:defRPr sz="4000"/>
            </a:lvl2pPr>
            <a:lvl3pPr marL="1828800" indent="0" algn="ctr">
              <a:buNone/>
              <a:defRPr sz="3600"/>
            </a:lvl3pPr>
            <a:lvl4pPr marL="2743200" indent="0" algn="ctr">
              <a:buNone/>
              <a:defRPr sz="3200"/>
            </a:lvl4pPr>
            <a:lvl5pPr marL="3657600" indent="0" algn="ctr">
              <a:buNone/>
              <a:defRPr sz="3200"/>
            </a:lvl5pPr>
            <a:lvl6pPr marL="4572000" indent="0" algn="ctr">
              <a:buNone/>
              <a:defRPr sz="3200"/>
            </a:lvl6pPr>
            <a:lvl7pPr marL="5486400" indent="0" algn="ctr">
              <a:buNone/>
              <a:defRPr sz="3200"/>
            </a:lvl7pPr>
            <a:lvl8pPr marL="6400800" indent="0" algn="ctr">
              <a:buNone/>
              <a:defRPr sz="3200"/>
            </a:lvl8pPr>
            <a:lvl9pPr marL="7315200" indent="0" algn="ctr">
              <a:buNone/>
              <a:defRPr sz="3200"/>
            </a:lvl9pPr>
          </a:lstStyle>
          <a:p>
            <a:pPr>
              <a:defRPr/>
            </a:pPr>
            <a:r>
              <a:rPr lang="en-US"/>
              <a:t>Click to edit Master subtitle style</a:t>
            </a:r>
          </a:p>
        </p:txBody>
      </p:sp>
      <p:sp>
        <p:nvSpPr>
          <p:cNvPr id="6" name="Date Placeholder 6"/>
          <p:cNvSpPr>
            <a:spLocks noGrp="1"/>
          </p:cNvSpPr>
          <p:nvPr>
            <p:ph type="dt" sz="half" idx="10"/>
          </p:nvPr>
        </p:nvSpPr>
        <p:spPr bwMode="auto"/>
        <p:txBody>
          <a:bodyPr/>
          <a:lstStyle/>
          <a:p>
            <a:pPr>
              <a:defRPr/>
            </a:pPr>
            <a:fld id="{D7091E57-63A1-3442-B86A-6695F2409FE9}" type="datetime1">
              <a:rPr lang="en-US" smtClean="0"/>
              <a:t>7/3/2025</a:t>
            </a:fld>
            <a:endParaRPr lang="en-US"/>
          </a:p>
        </p:txBody>
      </p:sp>
      <p:sp>
        <p:nvSpPr>
          <p:cNvPr id="7" name="Footer Placeholder 7"/>
          <p:cNvSpPr>
            <a:spLocks noGrp="1"/>
          </p:cNvSpPr>
          <p:nvPr>
            <p:ph type="ftr" sz="quarter" idx="11"/>
          </p:nvPr>
        </p:nvSpPr>
        <p:spPr bwMode="auto"/>
        <p:txBody>
          <a:bodyPr/>
          <a:lstStyle/>
          <a:p>
            <a:pPr>
              <a:defRPr/>
            </a:pPr>
            <a:r>
              <a:rPr lang="en-US"/>
              <a:t>Presenter | Presentation Title</a:t>
            </a:r>
          </a:p>
        </p:txBody>
      </p:sp>
      <p:sp>
        <p:nvSpPr>
          <p:cNvPr id="8" name="Slide Number Placeholder 8"/>
          <p:cNvSpPr>
            <a:spLocks noGrp="1"/>
          </p:cNvSpPr>
          <p:nvPr>
            <p:ph type="sldNum" sz="quarter" idx="12"/>
          </p:nvPr>
        </p:nvSpPr>
        <p:spPr bwMode="auto"/>
        <p:txBody>
          <a:bodyPr/>
          <a:lstStyle/>
          <a:p>
            <a:pPr>
              <a:defRPr/>
            </a:pPr>
            <a:fld id="{36B5EA5A-BC32-A742-B11B-8E7414D5B535}" type="slidenum">
              <a:rPr lang="en-US"/>
              <a:t>‹#›</a:t>
            </a:fld>
            <a:endParaRPr lang="en-US"/>
          </a:p>
        </p:txBody>
      </p:sp>
    </p:spTree>
    <p:extLst>
      <p:ext uri="{BB962C8B-B14F-4D97-AF65-F5344CB8AC3E}">
        <p14:creationId xmlns:p14="http://schemas.microsoft.com/office/powerpoint/2010/main" val="306539311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slide - 1">
    <p:bg>
      <p:bgPr>
        <a:solidFill>
          <a:schemeClr val="accent6"/>
        </a:solidFill>
        <a:effectLst/>
      </p:bgPr>
    </p:bg>
    <p:spTree>
      <p:nvGrpSpPr>
        <p:cNvPr id="1" name=""/>
        <p:cNvGrpSpPr/>
        <p:nvPr/>
      </p:nvGrpSpPr>
      <p:grpSpPr>
        <a:xfrm>
          <a:off x="0" y="0"/>
          <a:ext cx="0" cy="0"/>
          <a:chOff x="0" y="0"/>
          <a:chExt cx="0" cy="0"/>
        </a:xfrm>
      </p:grpSpPr>
      <p:pic>
        <p:nvPicPr>
          <p:cNvPr id="8" name="Grafik 7">
            <a:extLst>
              <a:ext uri="{FF2B5EF4-FFF2-40B4-BE49-F238E27FC236}">
                <a16:creationId xmlns:a16="http://schemas.microsoft.com/office/drawing/2014/main" id="{FD473FF2-142B-4BBC-8823-BAB28C2F9A49}"/>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24384000" cy="13716000"/>
          </a:xfrm>
          <a:prstGeom prst="rect">
            <a:avLst/>
          </a:prstGeom>
        </p:spPr>
      </p:pic>
      <p:sp>
        <p:nvSpPr>
          <p:cNvPr id="2" name="Titel 1">
            <a:extLst>
              <a:ext uri="{FF2B5EF4-FFF2-40B4-BE49-F238E27FC236}">
                <a16:creationId xmlns:a16="http://schemas.microsoft.com/office/drawing/2014/main" id="{78FDEAC5-CB05-410E-9C13-A3BB95AA2B9C}"/>
              </a:ext>
            </a:extLst>
          </p:cNvPr>
          <p:cNvSpPr>
            <a:spLocks noGrp="1"/>
          </p:cNvSpPr>
          <p:nvPr>
            <p:ph type="ctrTitle" hasCustomPrompt="1"/>
          </p:nvPr>
        </p:nvSpPr>
        <p:spPr>
          <a:xfrm>
            <a:off x="1180800" y="3185592"/>
            <a:ext cx="22035600" cy="4775200"/>
          </a:xfrm>
        </p:spPr>
        <p:txBody>
          <a:bodyPr anchor="b"/>
          <a:lstStyle>
            <a:lvl1pPr algn="ctr">
              <a:lnSpc>
                <a:spcPts val="9500"/>
              </a:lnSpc>
              <a:defRPr sz="9000" cap="all" baseline="0">
                <a:solidFill>
                  <a:schemeClr val="bg1"/>
                </a:solidFill>
              </a:defRPr>
            </a:lvl1pPr>
          </a:lstStyle>
          <a:p>
            <a:r>
              <a:rPr lang="en-US" noProof="0" dirty="0"/>
              <a:t>Add Title</a:t>
            </a:r>
          </a:p>
        </p:txBody>
      </p:sp>
      <p:sp>
        <p:nvSpPr>
          <p:cNvPr id="3" name="Untertitel 2">
            <a:extLst>
              <a:ext uri="{FF2B5EF4-FFF2-40B4-BE49-F238E27FC236}">
                <a16:creationId xmlns:a16="http://schemas.microsoft.com/office/drawing/2014/main" id="{50BC8719-547F-4D8D-A3C6-6842D0F18FC7}"/>
              </a:ext>
            </a:extLst>
          </p:cNvPr>
          <p:cNvSpPr>
            <a:spLocks noGrp="1"/>
          </p:cNvSpPr>
          <p:nvPr>
            <p:ph type="subTitle" idx="1" hasCustomPrompt="1"/>
          </p:nvPr>
        </p:nvSpPr>
        <p:spPr>
          <a:xfrm>
            <a:off x="1180800" y="8551032"/>
            <a:ext cx="22035600" cy="3311524"/>
          </a:xfrm>
        </p:spPr>
        <p:txBody>
          <a:bodyPr>
            <a:noAutofit/>
          </a:bodyPr>
          <a:lstStyle>
            <a:lvl1pPr marL="0" indent="0" algn="ctr">
              <a:buNone/>
              <a:defRPr sz="3000">
                <a:solidFill>
                  <a:schemeClr val="bg1"/>
                </a:solidFill>
              </a:defRPr>
            </a:lvl1pPr>
            <a:lvl2pPr marL="914400" indent="0" algn="ctr">
              <a:buNone/>
              <a:defRPr sz="4000"/>
            </a:lvl2pPr>
            <a:lvl3pPr marL="1828800" indent="0" algn="ctr">
              <a:buNone/>
              <a:defRPr sz="3600"/>
            </a:lvl3pPr>
            <a:lvl4pPr marL="2743200" indent="0" algn="ctr">
              <a:buNone/>
              <a:defRPr sz="3200"/>
            </a:lvl4pPr>
            <a:lvl5pPr marL="3657600" indent="0" algn="ctr">
              <a:buNone/>
              <a:defRPr sz="3200"/>
            </a:lvl5pPr>
            <a:lvl6pPr marL="4572000" indent="0" algn="ctr">
              <a:buNone/>
              <a:defRPr sz="3200"/>
            </a:lvl6pPr>
            <a:lvl7pPr marL="5486400" indent="0" algn="ctr">
              <a:buNone/>
              <a:defRPr sz="3200"/>
            </a:lvl7pPr>
            <a:lvl8pPr marL="6400800" indent="0" algn="ctr">
              <a:buNone/>
              <a:defRPr sz="3200"/>
            </a:lvl8pPr>
            <a:lvl9pPr marL="7315200" indent="0" algn="ctr">
              <a:buNone/>
              <a:defRPr sz="3200"/>
            </a:lvl9pPr>
          </a:lstStyle>
          <a:p>
            <a:r>
              <a:rPr lang="en-US" noProof="0" dirty="0"/>
              <a:t>Add Subtitle</a:t>
            </a:r>
          </a:p>
        </p:txBody>
      </p:sp>
      <p:sp>
        <p:nvSpPr>
          <p:cNvPr id="6" name="Foliennummernplatzhalter 5">
            <a:extLst>
              <a:ext uri="{FF2B5EF4-FFF2-40B4-BE49-F238E27FC236}">
                <a16:creationId xmlns:a16="http://schemas.microsoft.com/office/drawing/2014/main" id="{EAB0140E-32A7-4823-A87C-11F572A9F07B}"/>
              </a:ext>
            </a:extLst>
          </p:cNvPr>
          <p:cNvSpPr>
            <a:spLocks noGrp="1"/>
          </p:cNvSpPr>
          <p:nvPr>
            <p:ph type="sldNum" sz="quarter" idx="12"/>
          </p:nvPr>
        </p:nvSpPr>
        <p:spPr>
          <a:xfrm>
            <a:off x="23320800" y="139782"/>
            <a:ext cx="771943" cy="453522"/>
          </a:xfrm>
          <a:prstGeom prst="rect">
            <a:avLst/>
          </a:prstGeom>
        </p:spPr>
        <p:txBody>
          <a:bodyPr/>
          <a:lstStyle>
            <a:lvl1pPr>
              <a:defRPr>
                <a:solidFill>
                  <a:schemeClr val="bg1"/>
                </a:solidFill>
              </a:defRPr>
            </a:lvl1pPr>
          </a:lstStyle>
          <a:p>
            <a:endParaRPr lang="en-US" noProof="0" dirty="0"/>
          </a:p>
        </p:txBody>
      </p:sp>
      <p:pic>
        <p:nvPicPr>
          <p:cNvPr id="5" name="Picture 4" descr="A picture containing icon&#10;&#10;Description automatically generated">
            <a:extLst>
              <a:ext uri="{FF2B5EF4-FFF2-40B4-BE49-F238E27FC236}">
                <a16:creationId xmlns:a16="http://schemas.microsoft.com/office/drawing/2014/main" id="{F1753F32-2A11-45B7-9EB2-900F2EE22855}"/>
              </a:ext>
            </a:extLst>
          </p:cNvPr>
          <p:cNvPicPr>
            <a:picLocks noChangeAspect="1"/>
          </p:cNvPicPr>
          <p:nvPr userDrawn="1"/>
        </p:nvPicPr>
        <p:blipFill>
          <a:blip r:embed="rId3" cstate="hqprint">
            <a:extLst>
              <a:ext uri="{28A0092B-C50C-407E-A947-70E740481C1C}">
                <a14:useLocalDpi xmlns:a14="http://schemas.microsoft.com/office/drawing/2010/main" val="0"/>
              </a:ext>
            </a:extLst>
          </a:blip>
          <a:stretch>
            <a:fillRect/>
          </a:stretch>
        </p:blipFill>
        <p:spPr>
          <a:xfrm>
            <a:off x="533403" y="366543"/>
            <a:ext cx="1490841" cy="504000"/>
          </a:xfrm>
          <a:prstGeom prst="rect">
            <a:avLst/>
          </a:prstGeom>
        </p:spPr>
      </p:pic>
    </p:spTree>
    <p:extLst>
      <p:ext uri="{BB962C8B-B14F-4D97-AF65-F5344CB8AC3E}">
        <p14:creationId xmlns:p14="http://schemas.microsoft.com/office/powerpoint/2010/main" val="1647798049"/>
      </p:ext>
    </p:extLst>
  </p:cSld>
  <p:clrMapOvr>
    <a:overrideClrMapping bg1="lt1" tx1="dk1" bg2="lt2" tx2="dk2" accent1="accent1" accent2="accent2" accent3="accent3" accent4="accent4" accent5="accent5" accent6="accent6" hlink="hlink" folHlink="folHlink"/>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showMasterPhAnim="0" preserve="1" userDrawn="1">
  <p:cSld name="Title Slide with logo">
    <p:bg>
      <p:bgRef idx="1001">
        <a:schemeClr val="bg1"/>
      </p:bgRef>
    </p:bg>
    <p:spTree>
      <p:nvGrpSpPr>
        <p:cNvPr id="1" name=""/>
        <p:cNvGrpSpPr/>
        <p:nvPr/>
      </p:nvGrpSpPr>
      <p:grpSpPr bwMode="auto">
        <a:xfrm>
          <a:off x="0" y="0"/>
          <a:ext cx="0" cy="0"/>
          <a:chOff x="0" y="0"/>
          <a:chExt cx="0" cy="0"/>
        </a:xfrm>
      </p:grpSpPr>
      <p:sp>
        <p:nvSpPr>
          <p:cNvPr id="2" name="Rectangle 1">
            <a:extLst>
              <a:ext uri="{FF2B5EF4-FFF2-40B4-BE49-F238E27FC236}">
                <a16:creationId xmlns:a16="http://schemas.microsoft.com/office/drawing/2014/main" id="{45CD86C6-AB8C-8347-BFC2-915357F95F3A}"/>
              </a:ext>
            </a:extLst>
          </p:cNvPr>
          <p:cNvSpPr/>
          <p:nvPr userDrawn="1"/>
        </p:nvSpPr>
        <p:spPr>
          <a:xfrm>
            <a:off x="0" y="0"/>
            <a:ext cx="24384000" cy="13716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200"/>
          </a:p>
        </p:txBody>
      </p:sp>
      <p:pic>
        <p:nvPicPr>
          <p:cNvPr id="4" name="Image 2" descr="logooutline.eps"/>
          <p:cNvPicPr>
            <a:picLocks noChangeAspect="1"/>
          </p:cNvPicPr>
          <p:nvPr userDrawn="1"/>
        </p:nvPicPr>
        <p:blipFill>
          <a:blip r:embed="rId2"/>
          <a:stretch/>
        </p:blipFill>
        <p:spPr bwMode="auto">
          <a:xfrm>
            <a:off x="10212260" y="1420234"/>
            <a:ext cx="3980848" cy="3940840"/>
          </a:xfrm>
          <a:prstGeom prst="rect">
            <a:avLst/>
          </a:prstGeom>
        </p:spPr>
      </p:pic>
      <p:sp>
        <p:nvSpPr>
          <p:cNvPr id="5" name="Title 1"/>
          <p:cNvSpPr>
            <a:spLocks noGrp="1"/>
          </p:cNvSpPr>
          <p:nvPr>
            <p:ph type="ctrTitle" hasCustomPrompt="1"/>
          </p:nvPr>
        </p:nvSpPr>
        <p:spPr bwMode="auto">
          <a:xfrm>
            <a:off x="815975" y="6858001"/>
            <a:ext cx="22752050" cy="4306530"/>
          </a:xfrm>
        </p:spPr>
        <p:txBody>
          <a:bodyPr anchor="t" anchorCtr="0"/>
          <a:lstStyle>
            <a:lvl1pPr algn="l">
              <a:defRPr sz="10000">
                <a:solidFill>
                  <a:schemeClr val="bg1"/>
                </a:solidFill>
              </a:defRPr>
            </a:lvl1pPr>
          </a:lstStyle>
          <a:p>
            <a:pPr>
              <a:defRPr/>
            </a:pPr>
            <a:r>
              <a:rPr lang="en-US"/>
              <a:t>Click to edit Master title style</a:t>
            </a:r>
            <a:br>
              <a:rPr lang="en-US"/>
            </a:br>
            <a:endParaRPr lang="en-US"/>
          </a:p>
        </p:txBody>
      </p:sp>
      <p:sp>
        <p:nvSpPr>
          <p:cNvPr id="6" name="Subtitle 2"/>
          <p:cNvSpPr>
            <a:spLocks noGrp="1"/>
          </p:cNvSpPr>
          <p:nvPr>
            <p:ph type="subTitle" idx="1"/>
          </p:nvPr>
        </p:nvSpPr>
        <p:spPr bwMode="auto">
          <a:xfrm>
            <a:off x="815976" y="11400503"/>
            <a:ext cx="22752052" cy="1607574"/>
          </a:xfrm>
        </p:spPr>
        <p:txBody>
          <a:bodyPr>
            <a:noAutofit/>
          </a:bodyPr>
          <a:lstStyle>
            <a:lvl1pPr marL="0" indent="0" algn="l">
              <a:buNone/>
              <a:defRPr sz="4000" b="0">
                <a:solidFill>
                  <a:schemeClr val="bg1"/>
                </a:solidFill>
              </a:defRPr>
            </a:lvl1pPr>
            <a:lvl2pPr marL="914400" indent="0" algn="ctr">
              <a:buNone/>
              <a:defRPr sz="4000"/>
            </a:lvl2pPr>
            <a:lvl3pPr marL="1828800" indent="0" algn="ctr">
              <a:buNone/>
              <a:defRPr sz="3600"/>
            </a:lvl3pPr>
            <a:lvl4pPr marL="2743200" indent="0" algn="ctr">
              <a:buNone/>
              <a:defRPr sz="3200"/>
            </a:lvl4pPr>
            <a:lvl5pPr marL="3657600" indent="0" algn="ctr">
              <a:buNone/>
              <a:defRPr sz="3200"/>
            </a:lvl5pPr>
            <a:lvl6pPr marL="4572000" indent="0" algn="ctr">
              <a:buNone/>
              <a:defRPr sz="3200"/>
            </a:lvl6pPr>
            <a:lvl7pPr marL="5486400" indent="0" algn="ctr">
              <a:buNone/>
              <a:defRPr sz="3200"/>
            </a:lvl7pPr>
            <a:lvl8pPr marL="6400800" indent="0" algn="ctr">
              <a:buNone/>
              <a:defRPr sz="3200"/>
            </a:lvl8pPr>
            <a:lvl9pPr marL="7315200" indent="0" algn="ctr">
              <a:buNone/>
              <a:defRPr sz="3200"/>
            </a:lvl9pPr>
          </a:lstStyle>
          <a:p>
            <a:pPr>
              <a:defRPr/>
            </a:pPr>
            <a:r>
              <a:rPr lang="en-US"/>
              <a:t>Click to edit Master subtitle style</a:t>
            </a:r>
            <a:endParaRPr lang="en-US" dirty="0"/>
          </a:p>
        </p:txBody>
      </p:sp>
    </p:spTree>
    <p:extLst>
      <p:ext uri="{BB962C8B-B14F-4D97-AF65-F5344CB8AC3E}">
        <p14:creationId xmlns:p14="http://schemas.microsoft.com/office/powerpoint/2010/main" val="4114593926"/>
      </p:ext>
    </p:extLst>
  </p:cSld>
  <p:clrMapOvr>
    <a:overrideClrMapping bg1="lt1" tx1="dk1" bg2="lt2" tx2="dk2" accent1="accent1" accent2="accent2" accent3="accent3" accent4="accent4" accent5="accent5" accent6="accent6" hlink="hlink" folHlink="folHlink"/>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PhAnim="0" preserve="1" userDrawn="1">
  <p:cSld name="Content  ">
    <p:spTree>
      <p:nvGrpSpPr>
        <p:cNvPr id="1" name=""/>
        <p:cNvGrpSpPr/>
        <p:nvPr/>
      </p:nvGrpSpPr>
      <p:grpSpPr bwMode="auto">
        <a:xfrm>
          <a:off x="0" y="0"/>
          <a:ext cx="0" cy="0"/>
          <a:chOff x="0" y="0"/>
          <a:chExt cx="0" cy="0"/>
        </a:xfrm>
      </p:grpSpPr>
      <p:sp>
        <p:nvSpPr>
          <p:cNvPr id="4" name="Content Placeholder 2"/>
          <p:cNvSpPr>
            <a:spLocks noGrp="1"/>
          </p:cNvSpPr>
          <p:nvPr>
            <p:ph idx="1"/>
          </p:nvPr>
        </p:nvSpPr>
        <p:spPr bwMode="auto"/>
        <p:txBody>
          <a:bodyPr/>
          <a:lstStyle>
            <a:lvl1pPr>
              <a:defRPr>
                <a:solidFill>
                  <a:schemeClr val="tx2"/>
                </a:solidFill>
              </a:defRPr>
            </a:lvl1pPr>
            <a:lvl2pPr marL="648000" indent="-648000">
              <a:buFont typeface="Arial"/>
              <a:buChar char="•"/>
              <a:defRPr sz="3600">
                <a:solidFill>
                  <a:schemeClr val="tx2"/>
                </a:solidFill>
              </a:defRPr>
            </a:lvl2pPr>
            <a:lvl3pPr marL="1296000" indent="-648000">
              <a:buSzPct val="100000"/>
              <a:buFont typeface="Arial"/>
              <a:buChar char="•"/>
              <a:defRPr>
                <a:solidFill>
                  <a:schemeClr val="tx2"/>
                </a:solidFill>
              </a:defRPr>
            </a:lvl3pPr>
            <a:lvl4pPr marL="1944000" indent="-648000">
              <a:buSzPct val="100000"/>
              <a:buFont typeface="Arial"/>
              <a:buChar char="•"/>
              <a:defRPr>
                <a:solidFill>
                  <a:schemeClr val="tx2"/>
                </a:solidFill>
              </a:defRPr>
            </a:lvl4pPr>
            <a:lvl5pPr marL="4114800" indent="-457200">
              <a:buSzPct val="100000"/>
              <a:buFont typeface="Arial"/>
              <a:buChar char="•"/>
              <a:defRPr>
                <a:solidFill>
                  <a:schemeClr val="tx2">
                    <a:lumMod val="50000"/>
                  </a:schemeClr>
                </a:solidFill>
              </a:defRPr>
            </a:lvl5pPr>
          </a:lstStyle>
          <a:p>
            <a:pPr lvl="0">
              <a:defRPr/>
            </a:pPr>
            <a:r>
              <a:rPr lang="en-US"/>
              <a:t>Click to edit Master text styles</a:t>
            </a:r>
          </a:p>
          <a:p>
            <a:pPr lvl="1">
              <a:defRPr/>
            </a:pPr>
            <a:r>
              <a:rPr lang="en-US"/>
              <a:t>Second level</a:t>
            </a:r>
          </a:p>
          <a:p>
            <a:pPr lvl="2">
              <a:defRPr/>
            </a:pPr>
            <a:r>
              <a:rPr lang="en-US"/>
              <a:t>Third level</a:t>
            </a:r>
          </a:p>
          <a:p>
            <a:pPr lvl="3">
              <a:defRPr/>
            </a:pPr>
            <a:r>
              <a:rPr lang="en-US"/>
              <a:t>Fourth level</a:t>
            </a:r>
          </a:p>
        </p:txBody>
      </p:sp>
      <p:sp>
        <p:nvSpPr>
          <p:cNvPr id="5" name="Title 6"/>
          <p:cNvSpPr>
            <a:spLocks noGrp="1"/>
          </p:cNvSpPr>
          <p:nvPr>
            <p:ph type="title"/>
          </p:nvPr>
        </p:nvSpPr>
        <p:spPr bwMode="auto"/>
        <p:txBody>
          <a:bodyPr/>
          <a:lstStyle/>
          <a:p>
            <a:pPr>
              <a:defRPr/>
            </a:pPr>
            <a:r>
              <a:rPr lang="en-US"/>
              <a:t>Click to edit Master title style</a:t>
            </a:r>
          </a:p>
        </p:txBody>
      </p:sp>
      <p:sp>
        <p:nvSpPr>
          <p:cNvPr id="6" name="Date Placeholder 10"/>
          <p:cNvSpPr>
            <a:spLocks noGrp="1"/>
          </p:cNvSpPr>
          <p:nvPr>
            <p:ph type="dt" sz="half" idx="10"/>
          </p:nvPr>
        </p:nvSpPr>
        <p:spPr bwMode="auto">
          <a:xfrm>
            <a:off x="6497052" y="12816001"/>
            <a:ext cx="1735724" cy="730250"/>
          </a:xfrm>
        </p:spPr>
        <p:txBody>
          <a:bodyPr/>
          <a:lstStyle/>
          <a:p>
            <a:pPr>
              <a:defRPr/>
            </a:pPr>
            <a:fld id="{5A2D8E4C-A0BF-5444-9C74-A3C2242D2F23}" type="datetime1">
              <a:rPr lang="en-US" smtClean="0"/>
              <a:t>7/3/2025</a:t>
            </a:fld>
            <a:endParaRPr lang="en-US"/>
          </a:p>
        </p:txBody>
      </p:sp>
      <p:sp>
        <p:nvSpPr>
          <p:cNvPr id="7" name="Footer Placeholder 11"/>
          <p:cNvSpPr>
            <a:spLocks noGrp="1"/>
          </p:cNvSpPr>
          <p:nvPr>
            <p:ph type="ftr" sz="quarter" idx="11"/>
          </p:nvPr>
        </p:nvSpPr>
        <p:spPr bwMode="auto">
          <a:xfrm>
            <a:off x="8518525" y="12816001"/>
            <a:ext cx="13144442" cy="730250"/>
          </a:xfrm>
        </p:spPr>
        <p:txBody>
          <a:bodyPr/>
          <a:lstStyle/>
          <a:p>
            <a:pPr>
              <a:defRPr/>
            </a:pPr>
            <a:r>
              <a:rPr lang="en-US"/>
              <a:t>Presenter | Presentation Title</a:t>
            </a:r>
          </a:p>
        </p:txBody>
      </p:sp>
      <p:sp>
        <p:nvSpPr>
          <p:cNvPr id="8" name="Slide Number Placeholder 12"/>
          <p:cNvSpPr>
            <a:spLocks noGrp="1"/>
          </p:cNvSpPr>
          <p:nvPr>
            <p:ph type="sldNum" sz="quarter" idx="12"/>
          </p:nvPr>
        </p:nvSpPr>
        <p:spPr bwMode="auto">
          <a:xfrm>
            <a:off x="22129104" y="12816001"/>
            <a:ext cx="1362508" cy="730250"/>
          </a:xfrm>
        </p:spPr>
        <p:txBody>
          <a:bodyPr/>
          <a:lstStyle/>
          <a:p>
            <a:pPr>
              <a:defRPr/>
            </a:pPr>
            <a:fld id="{36B5EA5A-BC32-A742-B11B-8E7414D5B535}" type="slidenum">
              <a:rPr lang="en-US"/>
              <a:t>‹#›</a:t>
            </a:fld>
            <a:endParaRPr lang="en-US"/>
          </a:p>
        </p:txBody>
      </p:sp>
    </p:spTree>
    <p:extLst>
      <p:ext uri="{BB962C8B-B14F-4D97-AF65-F5344CB8AC3E}">
        <p14:creationId xmlns:p14="http://schemas.microsoft.com/office/powerpoint/2010/main" val="172504700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PhAnim="0" preserve="1" userDrawn="1">
  <p:cSld name="Bulleted Content">
    <p:spTree>
      <p:nvGrpSpPr>
        <p:cNvPr id="1" name=""/>
        <p:cNvGrpSpPr/>
        <p:nvPr/>
      </p:nvGrpSpPr>
      <p:grpSpPr bwMode="auto">
        <a:xfrm>
          <a:off x="0" y="0"/>
          <a:ext cx="0" cy="0"/>
          <a:chOff x="0" y="0"/>
          <a:chExt cx="0" cy="0"/>
        </a:xfrm>
      </p:grpSpPr>
      <p:sp>
        <p:nvSpPr>
          <p:cNvPr id="4" name="Content Placeholder 2"/>
          <p:cNvSpPr>
            <a:spLocks noGrp="1"/>
          </p:cNvSpPr>
          <p:nvPr>
            <p:ph idx="1" hasCustomPrompt="1"/>
          </p:nvPr>
        </p:nvSpPr>
        <p:spPr bwMode="auto"/>
        <p:txBody>
          <a:bodyPr/>
          <a:lstStyle>
            <a:lvl1pPr marL="685800" indent="-685800">
              <a:buFont typeface="Arial"/>
              <a:buChar char="•"/>
              <a:defRPr>
                <a:solidFill>
                  <a:schemeClr val="tx2">
                    <a:lumMod val="50000"/>
                  </a:schemeClr>
                </a:solidFill>
              </a:defRPr>
            </a:lvl1pPr>
            <a:lvl2pPr marL="1257300" indent="-523876">
              <a:buFont typeface="Arial"/>
              <a:buChar char="•"/>
              <a:defRPr sz="3600">
                <a:solidFill>
                  <a:schemeClr val="tx2">
                    <a:lumMod val="50000"/>
                  </a:schemeClr>
                </a:solidFill>
              </a:defRPr>
            </a:lvl2pPr>
            <a:lvl3pPr marL="1778000" indent="-520700">
              <a:buSzPct val="100000"/>
              <a:buFont typeface="Arial"/>
              <a:buChar char="•"/>
              <a:defRPr sz="3600">
                <a:solidFill>
                  <a:schemeClr val="tx2">
                    <a:lumMod val="50000"/>
                  </a:schemeClr>
                </a:solidFill>
              </a:defRPr>
            </a:lvl3pPr>
            <a:lvl4pPr marL="2419350" indent="-539750">
              <a:buSzPct val="100000"/>
              <a:buFont typeface="Arial"/>
              <a:buChar char="•"/>
              <a:defRPr sz="3200">
                <a:solidFill>
                  <a:schemeClr val="tx2">
                    <a:lumMod val="50000"/>
                  </a:schemeClr>
                </a:solidFill>
              </a:defRPr>
            </a:lvl4pPr>
            <a:lvl5pPr marL="4114800" indent="-457200">
              <a:buSzPct val="100000"/>
              <a:buFont typeface="Arial"/>
              <a:buChar char="•"/>
              <a:defRPr>
                <a:solidFill>
                  <a:schemeClr val="tx2">
                    <a:lumMod val="50000"/>
                  </a:schemeClr>
                </a:solidFill>
              </a:defRPr>
            </a:lvl5pPr>
          </a:lstStyle>
          <a:p>
            <a:pPr lvl="0">
              <a:defRPr/>
            </a:pPr>
            <a:r>
              <a:rPr lang="en-US" dirty="0"/>
              <a:t>Click to edit Master text styles</a:t>
            </a:r>
            <a:endParaRPr dirty="0"/>
          </a:p>
          <a:p>
            <a:pPr lvl="1">
              <a:defRPr/>
            </a:pPr>
            <a:r>
              <a:rPr lang="en-US" dirty="0"/>
              <a:t>Second level</a:t>
            </a:r>
            <a:endParaRPr dirty="0"/>
          </a:p>
          <a:p>
            <a:pPr lvl="2">
              <a:defRPr/>
            </a:pPr>
            <a:r>
              <a:rPr lang="en-US" dirty="0"/>
              <a:t>Third level</a:t>
            </a:r>
            <a:endParaRPr dirty="0"/>
          </a:p>
          <a:p>
            <a:pPr lvl="3">
              <a:defRPr/>
            </a:pPr>
            <a:r>
              <a:rPr lang="en-US" dirty="0"/>
              <a:t>Fourth level</a:t>
            </a:r>
            <a:endParaRPr dirty="0"/>
          </a:p>
          <a:p>
            <a:pPr lvl="0">
              <a:defRPr/>
            </a:pPr>
            <a:endParaRPr lang="en-US" dirty="0"/>
          </a:p>
        </p:txBody>
      </p:sp>
      <p:sp>
        <p:nvSpPr>
          <p:cNvPr id="5" name="Title 6"/>
          <p:cNvSpPr>
            <a:spLocks noGrp="1"/>
          </p:cNvSpPr>
          <p:nvPr>
            <p:ph type="title"/>
          </p:nvPr>
        </p:nvSpPr>
        <p:spPr bwMode="auto"/>
        <p:txBody>
          <a:bodyPr/>
          <a:lstStyle/>
          <a:p>
            <a:pPr>
              <a:defRPr/>
            </a:pPr>
            <a:r>
              <a:rPr lang="en-US"/>
              <a:t>Click to edit Master title style</a:t>
            </a:r>
          </a:p>
        </p:txBody>
      </p:sp>
      <p:sp>
        <p:nvSpPr>
          <p:cNvPr id="6" name="Date Placeholder 10"/>
          <p:cNvSpPr>
            <a:spLocks noGrp="1"/>
          </p:cNvSpPr>
          <p:nvPr>
            <p:ph type="dt" sz="half" idx="10"/>
          </p:nvPr>
        </p:nvSpPr>
        <p:spPr bwMode="auto"/>
        <p:txBody>
          <a:bodyPr/>
          <a:lstStyle/>
          <a:p>
            <a:pPr>
              <a:defRPr/>
            </a:pPr>
            <a:fld id="{EA06EBC2-F68D-D648-AF1D-B832BA185A4D}" type="datetime1">
              <a:rPr lang="en-US" smtClean="0"/>
              <a:t>7/3/2025</a:t>
            </a:fld>
            <a:endParaRPr lang="en-US"/>
          </a:p>
        </p:txBody>
      </p:sp>
      <p:sp>
        <p:nvSpPr>
          <p:cNvPr id="7" name="Footer Placeholder 11"/>
          <p:cNvSpPr>
            <a:spLocks noGrp="1"/>
          </p:cNvSpPr>
          <p:nvPr>
            <p:ph type="ftr" sz="quarter" idx="11"/>
          </p:nvPr>
        </p:nvSpPr>
        <p:spPr bwMode="auto"/>
        <p:txBody>
          <a:bodyPr/>
          <a:lstStyle/>
          <a:p>
            <a:pPr>
              <a:defRPr/>
            </a:pPr>
            <a:r>
              <a:rPr lang="en-US"/>
              <a:t>Presenter | Presentation Title</a:t>
            </a:r>
          </a:p>
        </p:txBody>
      </p:sp>
      <p:sp>
        <p:nvSpPr>
          <p:cNvPr id="8" name="Slide Number Placeholder 12"/>
          <p:cNvSpPr>
            <a:spLocks noGrp="1"/>
          </p:cNvSpPr>
          <p:nvPr>
            <p:ph type="sldNum" sz="quarter" idx="12"/>
          </p:nvPr>
        </p:nvSpPr>
        <p:spPr bwMode="auto"/>
        <p:txBody>
          <a:bodyPr/>
          <a:lstStyle/>
          <a:p>
            <a:pPr>
              <a:defRPr/>
            </a:pPr>
            <a:fld id="{36B5EA5A-BC32-A742-B11B-8E7414D5B535}" type="slidenum">
              <a:rPr lang="en-US"/>
              <a:t>‹#›</a:t>
            </a:fld>
            <a:endParaRPr lang="en-US"/>
          </a:p>
        </p:txBody>
      </p:sp>
    </p:spTree>
    <p:extLst>
      <p:ext uri="{BB962C8B-B14F-4D97-AF65-F5344CB8AC3E}">
        <p14:creationId xmlns:p14="http://schemas.microsoft.com/office/powerpoint/2010/main" val="617600648"/>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PhAnim="0" preserve="1" userDrawn="1">
  <p:cSld name="Big Picture">
    <p:spTree>
      <p:nvGrpSpPr>
        <p:cNvPr id="1" name=""/>
        <p:cNvGrpSpPr/>
        <p:nvPr/>
      </p:nvGrpSpPr>
      <p:grpSpPr bwMode="auto">
        <a:xfrm>
          <a:off x="0" y="0"/>
          <a:ext cx="0" cy="0"/>
          <a:chOff x="0" y="0"/>
          <a:chExt cx="0" cy="0"/>
        </a:xfrm>
      </p:grpSpPr>
      <p:sp>
        <p:nvSpPr>
          <p:cNvPr id="4" name="Title 6"/>
          <p:cNvSpPr>
            <a:spLocks noGrp="1"/>
          </p:cNvSpPr>
          <p:nvPr>
            <p:ph type="title"/>
          </p:nvPr>
        </p:nvSpPr>
        <p:spPr bwMode="auto"/>
        <p:txBody>
          <a:bodyPr/>
          <a:lstStyle/>
          <a:p>
            <a:pPr>
              <a:defRPr/>
            </a:pPr>
            <a:r>
              <a:rPr lang="en-US"/>
              <a:t>Click to edit Master title style</a:t>
            </a:r>
          </a:p>
        </p:txBody>
      </p:sp>
      <p:sp>
        <p:nvSpPr>
          <p:cNvPr id="5" name="Date Placeholder 10"/>
          <p:cNvSpPr>
            <a:spLocks noGrp="1"/>
          </p:cNvSpPr>
          <p:nvPr>
            <p:ph type="dt" sz="half" idx="10"/>
          </p:nvPr>
        </p:nvSpPr>
        <p:spPr bwMode="auto"/>
        <p:txBody>
          <a:bodyPr/>
          <a:lstStyle/>
          <a:p>
            <a:pPr>
              <a:defRPr/>
            </a:pPr>
            <a:fld id="{17505A68-9FCB-BC42-AC2B-E47DE4FC1101}" type="datetime1">
              <a:rPr lang="en-US" smtClean="0"/>
              <a:t>7/3/2025</a:t>
            </a:fld>
            <a:endParaRPr lang="en-US"/>
          </a:p>
        </p:txBody>
      </p:sp>
      <p:sp>
        <p:nvSpPr>
          <p:cNvPr id="6" name="Footer Placeholder 11"/>
          <p:cNvSpPr>
            <a:spLocks noGrp="1"/>
          </p:cNvSpPr>
          <p:nvPr>
            <p:ph type="ftr" sz="quarter" idx="11"/>
          </p:nvPr>
        </p:nvSpPr>
        <p:spPr bwMode="auto"/>
        <p:txBody>
          <a:bodyPr/>
          <a:lstStyle/>
          <a:p>
            <a:pPr>
              <a:defRPr/>
            </a:pPr>
            <a:r>
              <a:rPr lang="en-US"/>
              <a:t>Presenter | Presentation Title</a:t>
            </a:r>
          </a:p>
        </p:txBody>
      </p:sp>
      <p:sp>
        <p:nvSpPr>
          <p:cNvPr id="7" name="Slide Number Placeholder 12"/>
          <p:cNvSpPr>
            <a:spLocks noGrp="1"/>
          </p:cNvSpPr>
          <p:nvPr>
            <p:ph type="sldNum" sz="quarter" idx="12"/>
          </p:nvPr>
        </p:nvSpPr>
        <p:spPr bwMode="auto"/>
        <p:txBody>
          <a:bodyPr/>
          <a:lstStyle/>
          <a:p>
            <a:pPr>
              <a:defRPr/>
            </a:pPr>
            <a:fld id="{36B5EA5A-BC32-A742-B11B-8E7414D5B535}" type="slidenum">
              <a:rPr lang="en-US"/>
              <a:t>‹#›</a:t>
            </a:fld>
            <a:endParaRPr lang="en-US"/>
          </a:p>
        </p:txBody>
      </p:sp>
      <p:sp>
        <p:nvSpPr>
          <p:cNvPr id="8" name="Picture Placeholder 3"/>
          <p:cNvSpPr>
            <a:spLocks noGrp="1"/>
          </p:cNvSpPr>
          <p:nvPr>
            <p:ph type="pic" sz="quarter" idx="13" hasCustomPrompt="1"/>
          </p:nvPr>
        </p:nvSpPr>
        <p:spPr bwMode="auto">
          <a:xfrm>
            <a:off x="815977" y="2879726"/>
            <a:ext cx="22752050" cy="9521824"/>
          </a:xfrm>
          <a:prstGeom prst="rect">
            <a:avLst/>
          </a:prstGeom>
          <a:pattFill prst="lgCheck">
            <a:fgClr>
              <a:schemeClr val="tx2">
                <a:lumMod val="25000"/>
                <a:lumOff val="75000"/>
              </a:schemeClr>
            </a:fgClr>
            <a:bgClr>
              <a:schemeClr val="bg1"/>
            </a:bgClr>
          </a:pattFill>
        </p:spPr>
        <p:txBody>
          <a:bodyPr anchor="ctr"/>
          <a:lstStyle>
            <a:lvl1pPr algn="ctr">
              <a:defRPr/>
            </a:lvl1pPr>
          </a:lstStyle>
          <a:p>
            <a:pPr>
              <a:defRPr/>
            </a:pPr>
            <a:r>
              <a:rPr lang="en-US"/>
              <a:t>Drag and drop picture</a:t>
            </a:r>
            <a:endParaRPr/>
          </a:p>
        </p:txBody>
      </p:sp>
    </p:spTree>
    <p:extLst>
      <p:ext uri="{BB962C8B-B14F-4D97-AF65-F5344CB8AC3E}">
        <p14:creationId xmlns:p14="http://schemas.microsoft.com/office/powerpoint/2010/main" val="45380557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PhAnim="0" preserve="1" userDrawn="1">
  <p:cSld name="Full page Picture">
    <p:spTree>
      <p:nvGrpSpPr>
        <p:cNvPr id="1" name=""/>
        <p:cNvGrpSpPr/>
        <p:nvPr/>
      </p:nvGrpSpPr>
      <p:grpSpPr bwMode="auto">
        <a:xfrm>
          <a:off x="0" y="0"/>
          <a:ext cx="0" cy="0"/>
          <a:chOff x="0" y="0"/>
          <a:chExt cx="0" cy="0"/>
        </a:xfrm>
      </p:grpSpPr>
      <p:sp>
        <p:nvSpPr>
          <p:cNvPr id="4" name="Picture Placeholder 3"/>
          <p:cNvSpPr>
            <a:spLocks noGrp="1"/>
          </p:cNvSpPr>
          <p:nvPr>
            <p:ph type="pic" sz="quarter" idx="13" hasCustomPrompt="1"/>
          </p:nvPr>
        </p:nvSpPr>
        <p:spPr bwMode="auto">
          <a:xfrm>
            <a:off x="0" y="-59960"/>
            <a:ext cx="24384000" cy="12703176"/>
          </a:xfrm>
          <a:prstGeom prst="rect">
            <a:avLst/>
          </a:prstGeom>
          <a:pattFill prst="lgCheck">
            <a:fgClr>
              <a:schemeClr val="tx2">
                <a:lumMod val="25000"/>
                <a:lumOff val="75000"/>
              </a:schemeClr>
            </a:fgClr>
            <a:bgClr>
              <a:schemeClr val="bg1"/>
            </a:bgClr>
          </a:pattFill>
        </p:spPr>
        <p:txBody>
          <a:bodyPr anchor="ctr" anchorCtr="0"/>
          <a:lstStyle>
            <a:lvl1pPr algn="ctr">
              <a:defRPr/>
            </a:lvl1pPr>
          </a:lstStyle>
          <a:p>
            <a:pPr>
              <a:defRPr/>
            </a:pPr>
            <a:r>
              <a:rPr lang="en-US"/>
              <a:t>Drag and drop picture</a:t>
            </a:r>
            <a:endParaRPr/>
          </a:p>
        </p:txBody>
      </p:sp>
      <p:sp>
        <p:nvSpPr>
          <p:cNvPr id="5" name="Content Placeholder 2"/>
          <p:cNvSpPr>
            <a:spLocks noGrp="1"/>
          </p:cNvSpPr>
          <p:nvPr>
            <p:ph idx="1"/>
          </p:nvPr>
        </p:nvSpPr>
        <p:spPr bwMode="auto">
          <a:xfrm>
            <a:off x="16151225" y="-104932"/>
            <a:ext cx="8232774" cy="12741640"/>
          </a:xfrm>
          <a:prstGeom prst="rect">
            <a:avLst/>
          </a:prstGeom>
          <a:solidFill>
            <a:schemeClr val="tx1">
              <a:alpha val="80000"/>
            </a:schemeClr>
          </a:solidFill>
        </p:spPr>
        <p:txBody>
          <a:bodyPr lIns="180000" tIns="180000" rIns="180000" bIns="180000"/>
          <a:lstStyle>
            <a:lvl1pPr>
              <a:defRPr sz="5600">
                <a:solidFill>
                  <a:schemeClr val="bg1"/>
                </a:solidFill>
              </a:defRPr>
            </a:lvl1pPr>
            <a:lvl2pPr marL="648000" indent="-648000">
              <a:buFont typeface="Arial"/>
              <a:buChar char="•"/>
              <a:defRPr sz="4200">
                <a:solidFill>
                  <a:schemeClr val="bg1"/>
                </a:solidFill>
              </a:defRPr>
            </a:lvl2pPr>
            <a:lvl3pPr marL="1296000" indent="-648000">
              <a:buSzPct val="100000"/>
              <a:buFont typeface="Arial"/>
              <a:buChar char="•"/>
              <a:defRPr sz="3600">
                <a:solidFill>
                  <a:schemeClr val="bg1"/>
                </a:solidFill>
              </a:defRPr>
            </a:lvl3pPr>
            <a:lvl4pPr marL="1944000" indent="-648000">
              <a:buSzPct val="100000"/>
              <a:buFont typeface="Arial"/>
              <a:buChar char="•"/>
              <a:defRPr>
                <a:solidFill>
                  <a:schemeClr val="bg1"/>
                </a:solidFill>
              </a:defRPr>
            </a:lvl4pPr>
            <a:lvl5pPr marL="4114800" indent="-457200">
              <a:buSzPct val="100000"/>
              <a:buFont typeface="Arial"/>
              <a:buChar char="•"/>
              <a:defRPr>
                <a:solidFill>
                  <a:schemeClr val="tx2">
                    <a:lumMod val="50000"/>
                  </a:schemeClr>
                </a:solidFill>
              </a:defRPr>
            </a:lvl5pPr>
          </a:lstStyle>
          <a:p>
            <a:pPr lvl="0">
              <a:defRPr/>
            </a:pPr>
            <a:r>
              <a:rPr lang="en-US"/>
              <a:t>Click to edit Master text styles</a:t>
            </a:r>
          </a:p>
          <a:p>
            <a:pPr lvl="1">
              <a:defRPr/>
            </a:pPr>
            <a:r>
              <a:rPr lang="en-US"/>
              <a:t>Second level</a:t>
            </a:r>
          </a:p>
          <a:p>
            <a:pPr lvl="2">
              <a:defRPr/>
            </a:pPr>
            <a:r>
              <a:rPr lang="en-US"/>
              <a:t>Third level</a:t>
            </a:r>
          </a:p>
          <a:p>
            <a:pPr lvl="3">
              <a:defRPr/>
            </a:pPr>
            <a:r>
              <a:rPr lang="en-US"/>
              <a:t>Fourth level</a:t>
            </a:r>
          </a:p>
        </p:txBody>
      </p:sp>
      <p:sp>
        <p:nvSpPr>
          <p:cNvPr id="6" name="Date Placeholder 10"/>
          <p:cNvSpPr>
            <a:spLocks noGrp="1"/>
          </p:cNvSpPr>
          <p:nvPr>
            <p:ph type="dt" sz="half" idx="10"/>
          </p:nvPr>
        </p:nvSpPr>
        <p:spPr bwMode="auto"/>
        <p:txBody>
          <a:bodyPr/>
          <a:lstStyle/>
          <a:p>
            <a:pPr>
              <a:defRPr/>
            </a:pPr>
            <a:fld id="{CF8663E3-BB79-624E-926B-8F195825897F}" type="datetime1">
              <a:rPr lang="en-US" smtClean="0"/>
              <a:t>7/3/2025</a:t>
            </a:fld>
            <a:endParaRPr lang="en-US"/>
          </a:p>
        </p:txBody>
      </p:sp>
      <p:sp>
        <p:nvSpPr>
          <p:cNvPr id="7" name="Footer Placeholder 11"/>
          <p:cNvSpPr>
            <a:spLocks noGrp="1"/>
          </p:cNvSpPr>
          <p:nvPr>
            <p:ph type="ftr" sz="quarter" idx="11"/>
          </p:nvPr>
        </p:nvSpPr>
        <p:spPr bwMode="auto"/>
        <p:txBody>
          <a:bodyPr/>
          <a:lstStyle/>
          <a:p>
            <a:pPr>
              <a:defRPr/>
            </a:pPr>
            <a:r>
              <a:rPr lang="en-US"/>
              <a:t>Presenter | Presentation Title</a:t>
            </a:r>
          </a:p>
        </p:txBody>
      </p:sp>
      <p:sp>
        <p:nvSpPr>
          <p:cNvPr id="8" name="Slide Number Placeholder 12"/>
          <p:cNvSpPr>
            <a:spLocks noGrp="1"/>
          </p:cNvSpPr>
          <p:nvPr>
            <p:ph type="sldNum" sz="quarter" idx="12"/>
          </p:nvPr>
        </p:nvSpPr>
        <p:spPr bwMode="auto"/>
        <p:txBody>
          <a:bodyPr/>
          <a:lstStyle/>
          <a:p>
            <a:pPr>
              <a:defRPr/>
            </a:pPr>
            <a:fld id="{36B5EA5A-BC32-A742-B11B-8E7414D5B535}" type="slidenum">
              <a:rPr lang="en-US"/>
              <a:t>‹#›</a:t>
            </a:fld>
            <a:endParaRPr lang="en-US"/>
          </a:p>
        </p:txBody>
      </p:sp>
    </p:spTree>
    <p:extLst>
      <p:ext uri="{BB962C8B-B14F-4D97-AF65-F5344CB8AC3E}">
        <p14:creationId xmlns:p14="http://schemas.microsoft.com/office/powerpoint/2010/main" val="1206770940"/>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PhAnim="0" preserve="1" userDrawn="1">
  <p:cSld name="2 Contents">
    <p:spTree>
      <p:nvGrpSpPr>
        <p:cNvPr id="1" name=""/>
        <p:cNvGrpSpPr/>
        <p:nvPr/>
      </p:nvGrpSpPr>
      <p:grpSpPr bwMode="auto">
        <a:xfrm>
          <a:off x="0" y="0"/>
          <a:ext cx="0" cy="0"/>
          <a:chOff x="0" y="0"/>
          <a:chExt cx="0" cy="0"/>
        </a:xfrm>
      </p:grpSpPr>
      <p:sp>
        <p:nvSpPr>
          <p:cNvPr id="4" name="Title 1"/>
          <p:cNvSpPr>
            <a:spLocks noGrp="1"/>
          </p:cNvSpPr>
          <p:nvPr>
            <p:ph type="title"/>
          </p:nvPr>
        </p:nvSpPr>
        <p:spPr bwMode="auto"/>
        <p:txBody>
          <a:bodyPr/>
          <a:lstStyle/>
          <a:p>
            <a:pPr>
              <a:defRPr/>
            </a:pPr>
            <a:r>
              <a:rPr lang="en-US"/>
              <a:t>Click to edit Master title style</a:t>
            </a:r>
            <a:endParaRPr/>
          </a:p>
        </p:txBody>
      </p:sp>
      <p:sp>
        <p:nvSpPr>
          <p:cNvPr id="5" name="Content Placeholder 2"/>
          <p:cNvSpPr>
            <a:spLocks noGrp="1"/>
          </p:cNvSpPr>
          <p:nvPr>
            <p:ph sz="half" idx="1"/>
          </p:nvPr>
        </p:nvSpPr>
        <p:spPr bwMode="auto">
          <a:xfrm>
            <a:off x="815975" y="3184528"/>
            <a:ext cx="11233150" cy="9217024"/>
          </a:xfrm>
        </p:spPr>
        <p:txBody>
          <a:bodyPr/>
          <a:lstStyle/>
          <a:p>
            <a:pPr lvl="0">
              <a:defRPr/>
            </a:pPr>
            <a:r>
              <a:rPr lang="en-US"/>
              <a:t>Click to edit Master text styles</a:t>
            </a:r>
          </a:p>
          <a:p>
            <a:pPr lvl="1">
              <a:defRPr/>
            </a:pPr>
            <a:r>
              <a:rPr lang="en-US"/>
              <a:t>Second level</a:t>
            </a:r>
          </a:p>
          <a:p>
            <a:pPr lvl="2">
              <a:defRPr/>
            </a:pPr>
            <a:r>
              <a:rPr lang="en-US"/>
              <a:t>Third level</a:t>
            </a:r>
          </a:p>
          <a:p>
            <a:pPr lvl="3">
              <a:defRPr/>
            </a:pPr>
            <a:r>
              <a:rPr lang="en-US"/>
              <a:t>Fourth level</a:t>
            </a:r>
          </a:p>
        </p:txBody>
      </p:sp>
      <p:sp>
        <p:nvSpPr>
          <p:cNvPr id="6" name="Content Placeholder 3"/>
          <p:cNvSpPr>
            <a:spLocks noGrp="1"/>
          </p:cNvSpPr>
          <p:nvPr>
            <p:ph sz="half" idx="2"/>
          </p:nvPr>
        </p:nvSpPr>
        <p:spPr bwMode="auto">
          <a:xfrm>
            <a:off x="12344399" y="3184529"/>
            <a:ext cx="11223626" cy="9217022"/>
          </a:xfrm>
        </p:spPr>
        <p:txBody>
          <a:bodyPr/>
          <a:lstStyle/>
          <a:p>
            <a:pPr lvl="0">
              <a:defRPr/>
            </a:pPr>
            <a:r>
              <a:rPr lang="en-US"/>
              <a:t>Click to edit Master text styles</a:t>
            </a:r>
          </a:p>
          <a:p>
            <a:pPr lvl="1">
              <a:defRPr/>
            </a:pPr>
            <a:r>
              <a:rPr lang="en-US"/>
              <a:t>Second level</a:t>
            </a:r>
          </a:p>
          <a:p>
            <a:pPr lvl="2">
              <a:defRPr/>
            </a:pPr>
            <a:r>
              <a:rPr lang="en-US"/>
              <a:t>Third level</a:t>
            </a:r>
          </a:p>
          <a:p>
            <a:pPr lvl="3">
              <a:defRPr/>
            </a:pPr>
            <a:r>
              <a:rPr lang="en-US"/>
              <a:t>Fourth level</a:t>
            </a:r>
          </a:p>
        </p:txBody>
      </p:sp>
      <p:sp>
        <p:nvSpPr>
          <p:cNvPr id="7" name="Date Placeholder 7"/>
          <p:cNvSpPr>
            <a:spLocks noGrp="1"/>
          </p:cNvSpPr>
          <p:nvPr>
            <p:ph type="dt" sz="half" idx="10"/>
          </p:nvPr>
        </p:nvSpPr>
        <p:spPr bwMode="auto"/>
        <p:txBody>
          <a:bodyPr/>
          <a:lstStyle/>
          <a:p>
            <a:pPr>
              <a:defRPr/>
            </a:pPr>
            <a:fld id="{B1EA7BFB-1EE4-5945-B805-E0B5FC822139}" type="datetime1">
              <a:rPr lang="en-US" smtClean="0"/>
              <a:t>7/3/2025</a:t>
            </a:fld>
            <a:endParaRPr lang="en-US"/>
          </a:p>
        </p:txBody>
      </p:sp>
      <p:sp>
        <p:nvSpPr>
          <p:cNvPr id="8" name="Footer Placeholder 8"/>
          <p:cNvSpPr>
            <a:spLocks noGrp="1"/>
          </p:cNvSpPr>
          <p:nvPr>
            <p:ph type="ftr" sz="quarter" idx="11"/>
          </p:nvPr>
        </p:nvSpPr>
        <p:spPr bwMode="auto"/>
        <p:txBody>
          <a:bodyPr/>
          <a:lstStyle/>
          <a:p>
            <a:pPr>
              <a:defRPr/>
            </a:pPr>
            <a:r>
              <a:rPr lang="en-US"/>
              <a:t>Presenter | Presentation Title</a:t>
            </a:r>
          </a:p>
        </p:txBody>
      </p:sp>
      <p:sp>
        <p:nvSpPr>
          <p:cNvPr id="9" name="Slide Number Placeholder 9"/>
          <p:cNvSpPr>
            <a:spLocks noGrp="1"/>
          </p:cNvSpPr>
          <p:nvPr>
            <p:ph type="sldNum" sz="quarter" idx="12"/>
          </p:nvPr>
        </p:nvSpPr>
        <p:spPr bwMode="auto"/>
        <p:txBody>
          <a:bodyPr/>
          <a:lstStyle/>
          <a:p>
            <a:pPr>
              <a:defRPr/>
            </a:pPr>
            <a:fld id="{36B5EA5A-BC32-A742-B11B-8E7414D5B535}" type="slidenum">
              <a:rPr lang="en-US"/>
              <a:t>‹#›</a:t>
            </a:fld>
            <a:endParaRPr lang="en-US"/>
          </a:p>
        </p:txBody>
      </p:sp>
    </p:spTree>
    <p:extLst>
      <p:ext uri="{BB962C8B-B14F-4D97-AF65-F5344CB8AC3E}">
        <p14:creationId xmlns:p14="http://schemas.microsoft.com/office/powerpoint/2010/main" val="173742847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PhAnim="0" preserve="1" userDrawn="1">
  <p:cSld name="Subtitle and Comparison">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815976" y="730251"/>
            <a:ext cx="22761624" cy="2168526"/>
          </a:xfrm>
        </p:spPr>
        <p:txBody>
          <a:bodyPr/>
          <a:lstStyle/>
          <a:p>
            <a:pPr>
              <a:defRPr/>
            </a:pPr>
            <a:r>
              <a:rPr lang="en-US"/>
              <a:t>Click to edit Master title style</a:t>
            </a:r>
          </a:p>
        </p:txBody>
      </p:sp>
      <p:sp>
        <p:nvSpPr>
          <p:cNvPr id="5" name="Text Placeholder 2"/>
          <p:cNvSpPr>
            <a:spLocks noGrp="1"/>
          </p:cNvSpPr>
          <p:nvPr>
            <p:ph type="body" idx="1"/>
          </p:nvPr>
        </p:nvSpPr>
        <p:spPr bwMode="auto">
          <a:xfrm>
            <a:off x="815975" y="3184527"/>
            <a:ext cx="11233150" cy="1336674"/>
          </a:xfrm>
        </p:spPr>
        <p:txBody>
          <a:bodyPr anchor="t" anchorCtr="0"/>
          <a:lstStyle>
            <a:lvl1pPr marL="0" indent="0">
              <a:buNone/>
              <a:defRPr sz="4800" b="1">
                <a:solidFill>
                  <a:schemeClr val="accent2"/>
                </a:solidFill>
              </a:defRPr>
            </a:lvl1pPr>
            <a:lvl2pPr marL="914400" indent="0">
              <a:buNone/>
              <a:defRPr sz="4000" b="1"/>
            </a:lvl2pPr>
            <a:lvl3pPr marL="1828800" indent="0">
              <a:buNone/>
              <a:defRPr sz="3600" b="1"/>
            </a:lvl3pPr>
            <a:lvl4pPr marL="2743200" indent="0">
              <a:buNone/>
              <a:defRPr sz="3200" b="1"/>
            </a:lvl4pPr>
            <a:lvl5pPr marL="3657600" indent="0">
              <a:buNone/>
              <a:defRPr sz="3200" b="1"/>
            </a:lvl5pPr>
            <a:lvl6pPr marL="4572000" indent="0">
              <a:buNone/>
              <a:defRPr sz="3200" b="1"/>
            </a:lvl6pPr>
            <a:lvl7pPr marL="5486400" indent="0">
              <a:buNone/>
              <a:defRPr sz="3200" b="1"/>
            </a:lvl7pPr>
            <a:lvl8pPr marL="6400800" indent="0">
              <a:buNone/>
              <a:defRPr sz="3200" b="1"/>
            </a:lvl8pPr>
            <a:lvl9pPr marL="7315200" indent="0">
              <a:buNone/>
              <a:defRPr sz="3200" b="1"/>
            </a:lvl9pPr>
          </a:lstStyle>
          <a:p>
            <a:pPr lvl="0">
              <a:defRPr/>
            </a:pPr>
            <a:r>
              <a:rPr lang="en-US"/>
              <a:t>Click to edit Master text styles</a:t>
            </a:r>
          </a:p>
        </p:txBody>
      </p:sp>
      <p:sp>
        <p:nvSpPr>
          <p:cNvPr id="6" name="Content Placeholder 3"/>
          <p:cNvSpPr>
            <a:spLocks noGrp="1"/>
          </p:cNvSpPr>
          <p:nvPr>
            <p:ph sz="half" idx="2"/>
          </p:nvPr>
        </p:nvSpPr>
        <p:spPr bwMode="auto">
          <a:xfrm>
            <a:off x="815975" y="4854574"/>
            <a:ext cx="11233150" cy="7524752"/>
          </a:xfrm>
        </p:spPr>
        <p:txBody>
          <a:bodyPr/>
          <a:lstStyle>
            <a:lvl1pPr marL="648000" indent="-648000">
              <a:buFont typeface="Arial"/>
              <a:buChar char="•"/>
              <a:defRPr/>
            </a:lvl1pPr>
          </a:lstStyle>
          <a:p>
            <a:pPr lvl="0">
              <a:defRPr/>
            </a:pPr>
            <a:r>
              <a:rPr lang="en-US"/>
              <a:t>Click to edit Master text styles</a:t>
            </a:r>
          </a:p>
          <a:p>
            <a:pPr lvl="1">
              <a:defRPr/>
            </a:pPr>
            <a:r>
              <a:rPr lang="en-US"/>
              <a:t>Second level</a:t>
            </a:r>
          </a:p>
          <a:p>
            <a:pPr lvl="2">
              <a:defRPr/>
            </a:pPr>
            <a:r>
              <a:rPr lang="en-US"/>
              <a:t>Third level</a:t>
            </a:r>
          </a:p>
          <a:p>
            <a:pPr lvl="3">
              <a:defRPr/>
            </a:pPr>
            <a:r>
              <a:rPr lang="en-US"/>
              <a:t>Fourth level</a:t>
            </a:r>
          </a:p>
        </p:txBody>
      </p:sp>
      <p:sp>
        <p:nvSpPr>
          <p:cNvPr id="7" name="Text Placeholder 4"/>
          <p:cNvSpPr>
            <a:spLocks noGrp="1"/>
          </p:cNvSpPr>
          <p:nvPr>
            <p:ph type="body" sz="quarter" idx="3"/>
          </p:nvPr>
        </p:nvSpPr>
        <p:spPr bwMode="auto">
          <a:xfrm>
            <a:off x="12344400" y="3209932"/>
            <a:ext cx="11233200" cy="1311268"/>
          </a:xfrm>
        </p:spPr>
        <p:txBody>
          <a:bodyPr anchor="t" anchorCtr="0"/>
          <a:lstStyle>
            <a:lvl1pPr marL="0" indent="0">
              <a:buNone/>
              <a:defRPr sz="4800" b="1">
                <a:solidFill>
                  <a:schemeClr val="accent2"/>
                </a:solidFill>
              </a:defRPr>
            </a:lvl1pPr>
            <a:lvl2pPr marL="914400" indent="0">
              <a:buNone/>
              <a:defRPr sz="4000" b="1"/>
            </a:lvl2pPr>
            <a:lvl3pPr marL="1828800" indent="0">
              <a:buNone/>
              <a:defRPr sz="3600" b="1"/>
            </a:lvl3pPr>
            <a:lvl4pPr marL="2743200" indent="0">
              <a:buNone/>
              <a:defRPr sz="3200" b="1"/>
            </a:lvl4pPr>
            <a:lvl5pPr marL="3657600" indent="0">
              <a:buNone/>
              <a:defRPr sz="3200" b="1"/>
            </a:lvl5pPr>
            <a:lvl6pPr marL="4572000" indent="0">
              <a:buNone/>
              <a:defRPr sz="3200" b="1"/>
            </a:lvl6pPr>
            <a:lvl7pPr marL="5486400" indent="0">
              <a:buNone/>
              <a:defRPr sz="3200" b="1"/>
            </a:lvl7pPr>
            <a:lvl8pPr marL="6400800" indent="0">
              <a:buNone/>
              <a:defRPr sz="3200" b="1"/>
            </a:lvl8pPr>
            <a:lvl9pPr marL="7315200" indent="0">
              <a:buNone/>
              <a:defRPr sz="3200" b="1"/>
            </a:lvl9pPr>
          </a:lstStyle>
          <a:p>
            <a:pPr lvl="0">
              <a:defRPr/>
            </a:pPr>
            <a:r>
              <a:rPr lang="en-US"/>
              <a:t>Click to edit Master text styles</a:t>
            </a:r>
          </a:p>
        </p:txBody>
      </p:sp>
      <p:sp>
        <p:nvSpPr>
          <p:cNvPr id="8" name="Content Placeholder 5"/>
          <p:cNvSpPr>
            <a:spLocks noGrp="1"/>
          </p:cNvSpPr>
          <p:nvPr>
            <p:ph sz="quarter" idx="4"/>
          </p:nvPr>
        </p:nvSpPr>
        <p:spPr bwMode="auto">
          <a:xfrm>
            <a:off x="12344401" y="4854574"/>
            <a:ext cx="11223626" cy="7524752"/>
          </a:xfrm>
        </p:spPr>
        <p:txBody>
          <a:bodyPr/>
          <a:lstStyle>
            <a:lvl1pPr marL="648000" indent="-648000">
              <a:buFont typeface="Arial"/>
              <a:buChar char="•"/>
              <a:defRPr/>
            </a:lvl1pPr>
          </a:lstStyle>
          <a:p>
            <a:pPr lvl="0">
              <a:defRPr/>
            </a:pPr>
            <a:r>
              <a:rPr lang="en-US"/>
              <a:t>Click to edit Master text styles</a:t>
            </a:r>
          </a:p>
          <a:p>
            <a:pPr lvl="1">
              <a:defRPr/>
            </a:pPr>
            <a:r>
              <a:rPr lang="en-US"/>
              <a:t>Second level</a:t>
            </a:r>
          </a:p>
          <a:p>
            <a:pPr lvl="2">
              <a:defRPr/>
            </a:pPr>
            <a:r>
              <a:rPr lang="en-US"/>
              <a:t>Third level</a:t>
            </a:r>
          </a:p>
          <a:p>
            <a:pPr lvl="3">
              <a:defRPr/>
            </a:pPr>
            <a:r>
              <a:rPr lang="en-US"/>
              <a:t>Fourth level</a:t>
            </a:r>
          </a:p>
        </p:txBody>
      </p:sp>
      <p:sp>
        <p:nvSpPr>
          <p:cNvPr id="9" name="Date Placeholder 9"/>
          <p:cNvSpPr>
            <a:spLocks noGrp="1"/>
          </p:cNvSpPr>
          <p:nvPr>
            <p:ph type="dt" sz="half" idx="10"/>
          </p:nvPr>
        </p:nvSpPr>
        <p:spPr bwMode="auto"/>
        <p:txBody>
          <a:bodyPr/>
          <a:lstStyle/>
          <a:p>
            <a:pPr>
              <a:defRPr/>
            </a:pPr>
            <a:fld id="{E6591609-E732-F641-A3F1-7047CC4ED180}" type="datetime1">
              <a:rPr lang="en-US" smtClean="0"/>
              <a:t>7/3/2025</a:t>
            </a:fld>
            <a:endParaRPr lang="en-US"/>
          </a:p>
        </p:txBody>
      </p:sp>
      <p:sp>
        <p:nvSpPr>
          <p:cNvPr id="10" name="Footer Placeholder 10"/>
          <p:cNvSpPr>
            <a:spLocks noGrp="1"/>
          </p:cNvSpPr>
          <p:nvPr>
            <p:ph type="ftr" sz="quarter" idx="11"/>
          </p:nvPr>
        </p:nvSpPr>
        <p:spPr bwMode="auto"/>
        <p:txBody>
          <a:bodyPr/>
          <a:lstStyle/>
          <a:p>
            <a:pPr>
              <a:defRPr/>
            </a:pPr>
            <a:r>
              <a:rPr lang="en-US"/>
              <a:t>Presenter | Presentation Title</a:t>
            </a:r>
          </a:p>
        </p:txBody>
      </p:sp>
      <p:sp>
        <p:nvSpPr>
          <p:cNvPr id="11" name="Slide Number Placeholder 11"/>
          <p:cNvSpPr>
            <a:spLocks noGrp="1"/>
          </p:cNvSpPr>
          <p:nvPr>
            <p:ph type="sldNum" sz="quarter" idx="12"/>
          </p:nvPr>
        </p:nvSpPr>
        <p:spPr bwMode="auto"/>
        <p:txBody>
          <a:bodyPr/>
          <a:lstStyle/>
          <a:p>
            <a:pPr>
              <a:defRPr/>
            </a:pPr>
            <a:fld id="{36B5EA5A-BC32-A742-B11B-8E7414D5B535}" type="slidenum">
              <a:rPr lang="en-US"/>
              <a:t>‹#›</a:t>
            </a:fld>
            <a:endParaRPr lang="en-US"/>
          </a:p>
        </p:txBody>
      </p:sp>
    </p:spTree>
    <p:extLst>
      <p:ext uri="{BB962C8B-B14F-4D97-AF65-F5344CB8AC3E}">
        <p14:creationId xmlns:p14="http://schemas.microsoft.com/office/powerpoint/2010/main" val="2803736018"/>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PhAnim="0" preserve="1" userDrawn="1">
  <p:cSld name="Text and Picture">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815978" y="747186"/>
            <a:ext cx="11233148" cy="2131484"/>
          </a:xfrm>
        </p:spPr>
        <p:txBody>
          <a:bodyPr/>
          <a:lstStyle/>
          <a:p>
            <a:pPr>
              <a:defRPr/>
            </a:pPr>
            <a:r>
              <a:rPr lang="en-US"/>
              <a:t>Click to edit Master title style</a:t>
            </a:r>
          </a:p>
        </p:txBody>
      </p:sp>
      <p:sp>
        <p:nvSpPr>
          <p:cNvPr id="5" name="Content Placeholder 2"/>
          <p:cNvSpPr>
            <a:spLocks noGrp="1"/>
          </p:cNvSpPr>
          <p:nvPr>
            <p:ph sz="half" idx="1"/>
          </p:nvPr>
        </p:nvSpPr>
        <p:spPr bwMode="auto">
          <a:xfrm>
            <a:off x="815975" y="3197316"/>
            <a:ext cx="11233150" cy="9217024"/>
          </a:xfrm>
        </p:spPr>
        <p:txBody>
          <a:bodyPr/>
          <a:lstStyle>
            <a:lvl1pPr>
              <a:defRPr>
                <a:solidFill>
                  <a:schemeClr val="tx2">
                    <a:lumMod val="50000"/>
                  </a:schemeClr>
                </a:solidFill>
              </a:defRPr>
            </a:lvl1pPr>
            <a:lvl2pPr>
              <a:lnSpc>
                <a:spcPct val="100000"/>
              </a:lnSpc>
              <a:defRPr/>
            </a:lvl2pPr>
          </a:lstStyle>
          <a:p>
            <a:pPr lvl="0">
              <a:defRPr/>
            </a:pPr>
            <a:r>
              <a:rPr lang="en-US"/>
              <a:t>Click to edit Master text styles</a:t>
            </a:r>
          </a:p>
          <a:p>
            <a:pPr lvl="1">
              <a:defRPr/>
            </a:pPr>
            <a:r>
              <a:rPr lang="en-US"/>
              <a:t>Second level</a:t>
            </a:r>
          </a:p>
          <a:p>
            <a:pPr lvl="2">
              <a:defRPr/>
            </a:pPr>
            <a:r>
              <a:rPr lang="en-US"/>
              <a:t>Third level</a:t>
            </a:r>
          </a:p>
          <a:p>
            <a:pPr lvl="3">
              <a:defRPr/>
            </a:pPr>
            <a:r>
              <a:rPr lang="en-US"/>
              <a:t>Fourth level</a:t>
            </a:r>
          </a:p>
        </p:txBody>
      </p:sp>
      <p:sp>
        <p:nvSpPr>
          <p:cNvPr id="6" name="Picture Placeholder 8"/>
          <p:cNvSpPr>
            <a:spLocks noGrp="1"/>
          </p:cNvSpPr>
          <p:nvPr>
            <p:ph type="pic" sz="quarter" idx="13" hasCustomPrompt="1"/>
          </p:nvPr>
        </p:nvSpPr>
        <p:spPr bwMode="auto">
          <a:xfrm>
            <a:off x="12334876" y="0"/>
            <a:ext cx="12049124" cy="12635972"/>
          </a:xfrm>
          <a:prstGeom prst="rect">
            <a:avLst/>
          </a:prstGeom>
          <a:pattFill prst="lgCheck">
            <a:fgClr>
              <a:schemeClr val="tx2">
                <a:lumMod val="25000"/>
                <a:lumOff val="75000"/>
              </a:schemeClr>
            </a:fgClr>
            <a:bgClr>
              <a:schemeClr val="bg1"/>
            </a:bgClr>
          </a:pattFill>
        </p:spPr>
        <p:txBody>
          <a:bodyPr anchor="ctr"/>
          <a:lstStyle>
            <a:lvl1pPr algn="ctr">
              <a:defRPr/>
            </a:lvl1pPr>
          </a:lstStyle>
          <a:p>
            <a:pPr>
              <a:defRPr/>
            </a:pPr>
            <a:r>
              <a:rPr lang="en-US"/>
              <a:t>Drag and Drop picture</a:t>
            </a:r>
            <a:endParaRPr/>
          </a:p>
        </p:txBody>
      </p:sp>
      <p:sp>
        <p:nvSpPr>
          <p:cNvPr id="7" name="Date Placeholder 3"/>
          <p:cNvSpPr>
            <a:spLocks noGrp="1"/>
          </p:cNvSpPr>
          <p:nvPr>
            <p:ph type="dt" sz="half" idx="14"/>
          </p:nvPr>
        </p:nvSpPr>
        <p:spPr bwMode="auto"/>
        <p:txBody>
          <a:bodyPr/>
          <a:lstStyle/>
          <a:p>
            <a:pPr>
              <a:defRPr/>
            </a:pPr>
            <a:fld id="{5DFCAA7F-8EAD-4141-9B8C-828B1EDAAAE8}" type="datetime1">
              <a:rPr lang="en-US" smtClean="0"/>
              <a:t>7/3/2025</a:t>
            </a:fld>
            <a:endParaRPr lang="en-US"/>
          </a:p>
        </p:txBody>
      </p:sp>
      <p:sp>
        <p:nvSpPr>
          <p:cNvPr id="8" name="Footer Placeholder 7"/>
          <p:cNvSpPr>
            <a:spLocks noGrp="1"/>
          </p:cNvSpPr>
          <p:nvPr>
            <p:ph type="ftr" sz="quarter" idx="15"/>
          </p:nvPr>
        </p:nvSpPr>
        <p:spPr bwMode="auto"/>
        <p:txBody>
          <a:bodyPr/>
          <a:lstStyle/>
          <a:p>
            <a:pPr>
              <a:defRPr/>
            </a:pPr>
            <a:r>
              <a:rPr lang="en-US"/>
              <a:t>Presenter | Presentation Title</a:t>
            </a:r>
          </a:p>
        </p:txBody>
      </p:sp>
      <p:sp>
        <p:nvSpPr>
          <p:cNvPr id="9" name="Slide Number Placeholder 9"/>
          <p:cNvSpPr>
            <a:spLocks noGrp="1"/>
          </p:cNvSpPr>
          <p:nvPr>
            <p:ph type="sldNum" sz="quarter" idx="16"/>
          </p:nvPr>
        </p:nvSpPr>
        <p:spPr bwMode="auto"/>
        <p:txBody>
          <a:bodyPr/>
          <a:lstStyle/>
          <a:p>
            <a:pPr>
              <a:defRPr/>
            </a:pPr>
            <a:fld id="{36B5EA5A-BC32-A742-B11B-8E7414D5B535}" type="slidenum">
              <a:rPr lang="en-US"/>
              <a:t>‹#›</a:t>
            </a:fld>
            <a:endParaRPr lang="en-US"/>
          </a:p>
        </p:txBody>
      </p:sp>
    </p:spTree>
    <p:extLst>
      <p:ext uri="{BB962C8B-B14F-4D97-AF65-F5344CB8AC3E}">
        <p14:creationId xmlns:p14="http://schemas.microsoft.com/office/powerpoint/2010/main" val="1011087775"/>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PhAnim="0" preserve="1" userDrawn="1">
  <p:cSld name="Text and 2 Pictures horizontal">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815978" y="747186"/>
            <a:ext cx="22752048" cy="2131484"/>
          </a:xfrm>
        </p:spPr>
        <p:txBody>
          <a:bodyPr/>
          <a:lstStyle/>
          <a:p>
            <a:pPr>
              <a:defRPr/>
            </a:pPr>
            <a:r>
              <a:rPr lang="en-US"/>
              <a:t>Click to edit Master title style</a:t>
            </a:r>
          </a:p>
        </p:txBody>
      </p:sp>
      <p:sp>
        <p:nvSpPr>
          <p:cNvPr id="5" name="Content Placeholder 2"/>
          <p:cNvSpPr>
            <a:spLocks noGrp="1"/>
          </p:cNvSpPr>
          <p:nvPr>
            <p:ph sz="half" idx="1"/>
          </p:nvPr>
        </p:nvSpPr>
        <p:spPr bwMode="auto">
          <a:xfrm>
            <a:off x="815975" y="3197316"/>
            <a:ext cx="11233150" cy="9217024"/>
          </a:xfrm>
        </p:spPr>
        <p:txBody>
          <a:bodyPr/>
          <a:lstStyle>
            <a:lvl1pPr>
              <a:defRPr>
                <a:solidFill>
                  <a:schemeClr val="tx2">
                    <a:lumMod val="50000"/>
                  </a:schemeClr>
                </a:solidFill>
              </a:defRPr>
            </a:lvl1pPr>
            <a:lvl2pPr>
              <a:lnSpc>
                <a:spcPct val="100000"/>
              </a:lnSpc>
              <a:defRPr/>
            </a:lvl2pPr>
          </a:lstStyle>
          <a:p>
            <a:pPr lvl="0">
              <a:defRPr/>
            </a:pPr>
            <a:r>
              <a:rPr lang="en-US"/>
              <a:t>Click to edit Master text styles</a:t>
            </a:r>
          </a:p>
          <a:p>
            <a:pPr lvl="1">
              <a:defRPr/>
            </a:pPr>
            <a:r>
              <a:rPr lang="en-US"/>
              <a:t>Second level</a:t>
            </a:r>
          </a:p>
          <a:p>
            <a:pPr lvl="2">
              <a:defRPr/>
            </a:pPr>
            <a:r>
              <a:rPr lang="en-US"/>
              <a:t>Third level</a:t>
            </a:r>
          </a:p>
          <a:p>
            <a:pPr lvl="3">
              <a:defRPr/>
            </a:pPr>
            <a:r>
              <a:rPr lang="en-US"/>
              <a:t>Fourth level</a:t>
            </a:r>
          </a:p>
        </p:txBody>
      </p:sp>
      <p:sp>
        <p:nvSpPr>
          <p:cNvPr id="6" name="Date Placeholder 3"/>
          <p:cNvSpPr>
            <a:spLocks noGrp="1"/>
          </p:cNvSpPr>
          <p:nvPr>
            <p:ph type="dt" sz="half" idx="14"/>
          </p:nvPr>
        </p:nvSpPr>
        <p:spPr bwMode="auto"/>
        <p:txBody>
          <a:bodyPr/>
          <a:lstStyle/>
          <a:p>
            <a:pPr>
              <a:defRPr/>
            </a:pPr>
            <a:fld id="{56068B66-AC6D-6940-9367-EDC4B154B8F9}" type="datetime1">
              <a:rPr lang="en-US" smtClean="0"/>
              <a:t>7/3/2025</a:t>
            </a:fld>
            <a:endParaRPr lang="en-US"/>
          </a:p>
        </p:txBody>
      </p:sp>
      <p:sp>
        <p:nvSpPr>
          <p:cNvPr id="7" name="Footer Placeholder 7"/>
          <p:cNvSpPr>
            <a:spLocks noGrp="1"/>
          </p:cNvSpPr>
          <p:nvPr>
            <p:ph type="ftr" sz="quarter" idx="15"/>
          </p:nvPr>
        </p:nvSpPr>
        <p:spPr bwMode="auto"/>
        <p:txBody>
          <a:bodyPr/>
          <a:lstStyle/>
          <a:p>
            <a:pPr>
              <a:defRPr/>
            </a:pPr>
            <a:r>
              <a:rPr lang="en-US"/>
              <a:t>Presenter | Presentation Title</a:t>
            </a:r>
          </a:p>
        </p:txBody>
      </p:sp>
      <p:sp>
        <p:nvSpPr>
          <p:cNvPr id="8" name="Slide Number Placeholder 9"/>
          <p:cNvSpPr>
            <a:spLocks noGrp="1"/>
          </p:cNvSpPr>
          <p:nvPr>
            <p:ph type="sldNum" sz="quarter" idx="16"/>
          </p:nvPr>
        </p:nvSpPr>
        <p:spPr bwMode="auto"/>
        <p:txBody>
          <a:bodyPr/>
          <a:lstStyle/>
          <a:p>
            <a:pPr>
              <a:defRPr/>
            </a:pPr>
            <a:fld id="{36B5EA5A-BC32-A742-B11B-8E7414D5B535}" type="slidenum">
              <a:rPr lang="en-US"/>
              <a:t>‹#›</a:t>
            </a:fld>
            <a:endParaRPr lang="en-US"/>
          </a:p>
        </p:txBody>
      </p:sp>
      <p:sp>
        <p:nvSpPr>
          <p:cNvPr id="9" name="Picture Placeholder 5"/>
          <p:cNvSpPr>
            <a:spLocks noGrp="1"/>
          </p:cNvSpPr>
          <p:nvPr>
            <p:ph type="pic" sz="quarter" idx="13" hasCustomPrompt="1"/>
          </p:nvPr>
        </p:nvSpPr>
        <p:spPr bwMode="auto">
          <a:xfrm>
            <a:off x="12334877" y="3184527"/>
            <a:ext cx="11233150" cy="4464050"/>
          </a:xfrm>
          <a:prstGeom prst="rect">
            <a:avLst/>
          </a:prstGeom>
          <a:pattFill prst="lgCheck">
            <a:fgClr>
              <a:schemeClr val="tx2">
                <a:lumMod val="25000"/>
                <a:lumOff val="75000"/>
              </a:schemeClr>
            </a:fgClr>
            <a:bgClr>
              <a:schemeClr val="bg1"/>
            </a:bgClr>
          </a:pattFill>
        </p:spPr>
        <p:txBody>
          <a:bodyPr anchor="ctr"/>
          <a:lstStyle>
            <a:lvl1pPr algn="ctr">
              <a:defRPr/>
            </a:lvl1pPr>
          </a:lstStyle>
          <a:p>
            <a:pPr>
              <a:defRPr/>
            </a:pPr>
            <a:r>
              <a:rPr lang="en-US"/>
              <a:t>Drag and drop picture</a:t>
            </a:r>
            <a:endParaRPr/>
          </a:p>
        </p:txBody>
      </p:sp>
      <p:sp>
        <p:nvSpPr>
          <p:cNvPr id="10" name="Picture Placeholder 5"/>
          <p:cNvSpPr>
            <a:spLocks noGrp="1"/>
          </p:cNvSpPr>
          <p:nvPr>
            <p:ph type="pic" sz="quarter" idx="17" hasCustomPrompt="1"/>
          </p:nvPr>
        </p:nvSpPr>
        <p:spPr bwMode="auto">
          <a:xfrm>
            <a:off x="12334877" y="7939407"/>
            <a:ext cx="11233150" cy="4464050"/>
          </a:xfrm>
          <a:prstGeom prst="rect">
            <a:avLst/>
          </a:prstGeom>
          <a:pattFill prst="lgCheck">
            <a:fgClr>
              <a:schemeClr val="tx2">
                <a:lumMod val="25000"/>
                <a:lumOff val="75000"/>
              </a:schemeClr>
            </a:fgClr>
            <a:bgClr>
              <a:schemeClr val="bg1"/>
            </a:bgClr>
          </a:pattFill>
        </p:spPr>
        <p:txBody>
          <a:bodyPr anchor="ctr"/>
          <a:lstStyle>
            <a:lvl1pPr algn="ctr">
              <a:defRPr/>
            </a:lvl1pPr>
          </a:lstStyle>
          <a:p>
            <a:pPr>
              <a:defRPr/>
            </a:pPr>
            <a:r>
              <a:rPr lang="en-US"/>
              <a:t>Drag and drop picture</a:t>
            </a:r>
            <a:endParaRPr/>
          </a:p>
        </p:txBody>
      </p:sp>
    </p:spTree>
    <p:extLst>
      <p:ext uri="{BB962C8B-B14F-4D97-AF65-F5344CB8AC3E}">
        <p14:creationId xmlns:p14="http://schemas.microsoft.com/office/powerpoint/2010/main" val="2426044770"/>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PhAnim="0" preserve="1" userDrawn="1">
  <p:cSld name="Text and 4 Pictures">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815978" y="747186"/>
            <a:ext cx="22752048" cy="2131484"/>
          </a:xfrm>
        </p:spPr>
        <p:txBody>
          <a:bodyPr/>
          <a:lstStyle/>
          <a:p>
            <a:pPr>
              <a:defRPr/>
            </a:pPr>
            <a:r>
              <a:rPr lang="en-US"/>
              <a:t>Click to edit Master title style</a:t>
            </a:r>
          </a:p>
        </p:txBody>
      </p:sp>
      <p:sp>
        <p:nvSpPr>
          <p:cNvPr id="5" name="Content Placeholder 2"/>
          <p:cNvSpPr>
            <a:spLocks noGrp="1"/>
          </p:cNvSpPr>
          <p:nvPr>
            <p:ph sz="half" idx="1"/>
          </p:nvPr>
        </p:nvSpPr>
        <p:spPr bwMode="auto">
          <a:xfrm>
            <a:off x="815975" y="3197316"/>
            <a:ext cx="7416802" cy="9217024"/>
          </a:xfrm>
        </p:spPr>
        <p:txBody>
          <a:bodyPr/>
          <a:lstStyle>
            <a:lvl1pPr>
              <a:defRPr>
                <a:solidFill>
                  <a:schemeClr val="tx2">
                    <a:lumMod val="50000"/>
                  </a:schemeClr>
                </a:solidFill>
              </a:defRPr>
            </a:lvl1pPr>
            <a:lvl2pPr>
              <a:lnSpc>
                <a:spcPct val="120000"/>
              </a:lnSpc>
              <a:defRPr/>
            </a:lvl2pPr>
          </a:lstStyle>
          <a:p>
            <a:pPr lvl="0">
              <a:defRPr/>
            </a:pPr>
            <a:r>
              <a:rPr lang="en-US"/>
              <a:t>Click to edit Master text styles</a:t>
            </a:r>
          </a:p>
          <a:p>
            <a:pPr lvl="1">
              <a:defRPr/>
            </a:pPr>
            <a:r>
              <a:rPr lang="en-US"/>
              <a:t>Second level</a:t>
            </a:r>
          </a:p>
          <a:p>
            <a:pPr lvl="2">
              <a:defRPr/>
            </a:pPr>
            <a:r>
              <a:rPr lang="en-US"/>
              <a:t>Third level</a:t>
            </a:r>
          </a:p>
          <a:p>
            <a:pPr lvl="3">
              <a:defRPr/>
            </a:pPr>
            <a:r>
              <a:rPr lang="en-US"/>
              <a:t>Fourth level</a:t>
            </a:r>
          </a:p>
        </p:txBody>
      </p:sp>
      <p:sp>
        <p:nvSpPr>
          <p:cNvPr id="6" name="Date Placeholder 3"/>
          <p:cNvSpPr>
            <a:spLocks noGrp="1"/>
          </p:cNvSpPr>
          <p:nvPr>
            <p:ph type="dt" sz="half" idx="14"/>
          </p:nvPr>
        </p:nvSpPr>
        <p:spPr bwMode="auto"/>
        <p:txBody>
          <a:bodyPr/>
          <a:lstStyle/>
          <a:p>
            <a:pPr>
              <a:defRPr/>
            </a:pPr>
            <a:fld id="{B05A767D-07B9-9144-8C31-3A39702D4D06}" type="datetime1">
              <a:rPr lang="en-US" smtClean="0"/>
              <a:t>7/3/2025</a:t>
            </a:fld>
            <a:endParaRPr lang="en-US"/>
          </a:p>
        </p:txBody>
      </p:sp>
      <p:sp>
        <p:nvSpPr>
          <p:cNvPr id="7" name="Footer Placeholder 7"/>
          <p:cNvSpPr>
            <a:spLocks noGrp="1"/>
          </p:cNvSpPr>
          <p:nvPr>
            <p:ph type="ftr" sz="quarter" idx="15"/>
          </p:nvPr>
        </p:nvSpPr>
        <p:spPr bwMode="auto"/>
        <p:txBody>
          <a:bodyPr/>
          <a:lstStyle/>
          <a:p>
            <a:pPr>
              <a:defRPr/>
            </a:pPr>
            <a:r>
              <a:rPr lang="en-US"/>
              <a:t>Presenter | Presentation Title</a:t>
            </a:r>
          </a:p>
        </p:txBody>
      </p:sp>
      <p:sp>
        <p:nvSpPr>
          <p:cNvPr id="8" name="Slide Number Placeholder 9"/>
          <p:cNvSpPr>
            <a:spLocks noGrp="1"/>
          </p:cNvSpPr>
          <p:nvPr>
            <p:ph type="sldNum" sz="quarter" idx="16"/>
          </p:nvPr>
        </p:nvSpPr>
        <p:spPr bwMode="auto"/>
        <p:txBody>
          <a:bodyPr/>
          <a:lstStyle/>
          <a:p>
            <a:pPr>
              <a:defRPr/>
            </a:pPr>
            <a:fld id="{36B5EA5A-BC32-A742-B11B-8E7414D5B535}" type="slidenum">
              <a:rPr lang="en-US"/>
              <a:t>‹#›</a:t>
            </a:fld>
            <a:endParaRPr lang="en-US"/>
          </a:p>
        </p:txBody>
      </p:sp>
      <p:sp>
        <p:nvSpPr>
          <p:cNvPr id="9" name="Picture Placeholder 5"/>
          <p:cNvSpPr>
            <a:spLocks noGrp="1"/>
          </p:cNvSpPr>
          <p:nvPr>
            <p:ph type="pic" sz="quarter" idx="13" hasCustomPrompt="1"/>
          </p:nvPr>
        </p:nvSpPr>
        <p:spPr bwMode="auto">
          <a:xfrm>
            <a:off x="16151226" y="3184527"/>
            <a:ext cx="7416800" cy="4464050"/>
          </a:xfrm>
          <a:prstGeom prst="rect">
            <a:avLst/>
          </a:prstGeom>
          <a:pattFill prst="lgCheck">
            <a:fgClr>
              <a:schemeClr val="tx2">
                <a:lumMod val="25000"/>
                <a:lumOff val="75000"/>
              </a:schemeClr>
            </a:fgClr>
            <a:bgClr>
              <a:schemeClr val="bg1"/>
            </a:bgClr>
          </a:pattFill>
        </p:spPr>
        <p:txBody>
          <a:bodyPr anchor="ctr"/>
          <a:lstStyle>
            <a:lvl1pPr algn="ctr">
              <a:defRPr/>
            </a:lvl1pPr>
          </a:lstStyle>
          <a:p>
            <a:pPr>
              <a:defRPr/>
            </a:pPr>
            <a:r>
              <a:rPr lang="en-US"/>
              <a:t>Drag and drop picture</a:t>
            </a:r>
            <a:endParaRPr/>
          </a:p>
        </p:txBody>
      </p:sp>
      <p:sp>
        <p:nvSpPr>
          <p:cNvPr id="10" name="Picture Placeholder 5"/>
          <p:cNvSpPr>
            <a:spLocks noGrp="1"/>
          </p:cNvSpPr>
          <p:nvPr>
            <p:ph type="pic" sz="quarter" idx="17" hasCustomPrompt="1"/>
          </p:nvPr>
        </p:nvSpPr>
        <p:spPr bwMode="auto">
          <a:xfrm>
            <a:off x="16249362" y="7939407"/>
            <a:ext cx="7318664" cy="4464050"/>
          </a:xfrm>
          <a:prstGeom prst="rect">
            <a:avLst/>
          </a:prstGeom>
          <a:pattFill prst="lgCheck">
            <a:fgClr>
              <a:schemeClr val="tx2">
                <a:lumMod val="25000"/>
                <a:lumOff val="75000"/>
              </a:schemeClr>
            </a:fgClr>
            <a:bgClr>
              <a:schemeClr val="bg1"/>
            </a:bgClr>
          </a:pattFill>
        </p:spPr>
        <p:txBody>
          <a:bodyPr anchor="ctr"/>
          <a:lstStyle>
            <a:lvl1pPr algn="ctr">
              <a:defRPr/>
            </a:lvl1pPr>
          </a:lstStyle>
          <a:p>
            <a:pPr>
              <a:defRPr/>
            </a:pPr>
            <a:r>
              <a:rPr lang="en-US"/>
              <a:t>Drag and drop picture</a:t>
            </a:r>
            <a:endParaRPr/>
          </a:p>
        </p:txBody>
      </p:sp>
      <p:sp>
        <p:nvSpPr>
          <p:cNvPr id="11" name="Picture Placeholder 5"/>
          <p:cNvSpPr>
            <a:spLocks noGrp="1"/>
          </p:cNvSpPr>
          <p:nvPr>
            <p:ph type="pic" sz="quarter" idx="18" hasCustomPrompt="1"/>
          </p:nvPr>
        </p:nvSpPr>
        <p:spPr bwMode="auto">
          <a:xfrm>
            <a:off x="8518526" y="3184527"/>
            <a:ext cx="7318664" cy="4464050"/>
          </a:xfrm>
          <a:prstGeom prst="rect">
            <a:avLst/>
          </a:prstGeom>
          <a:pattFill prst="lgCheck">
            <a:fgClr>
              <a:schemeClr val="tx2">
                <a:lumMod val="25000"/>
                <a:lumOff val="75000"/>
              </a:schemeClr>
            </a:fgClr>
            <a:bgClr>
              <a:schemeClr val="bg1"/>
            </a:bgClr>
          </a:pattFill>
        </p:spPr>
        <p:txBody>
          <a:bodyPr anchor="ctr"/>
          <a:lstStyle>
            <a:lvl1pPr algn="ctr">
              <a:defRPr/>
            </a:lvl1pPr>
          </a:lstStyle>
          <a:p>
            <a:pPr>
              <a:defRPr/>
            </a:pPr>
            <a:r>
              <a:rPr lang="en-US"/>
              <a:t>Drag and drop picture</a:t>
            </a:r>
            <a:endParaRPr/>
          </a:p>
        </p:txBody>
      </p:sp>
      <p:sp>
        <p:nvSpPr>
          <p:cNvPr id="12" name="Picture Placeholder 5"/>
          <p:cNvSpPr>
            <a:spLocks noGrp="1"/>
          </p:cNvSpPr>
          <p:nvPr>
            <p:ph type="pic" sz="quarter" idx="19" hasCustomPrompt="1"/>
          </p:nvPr>
        </p:nvSpPr>
        <p:spPr bwMode="auto">
          <a:xfrm>
            <a:off x="8518526" y="7956031"/>
            <a:ext cx="7318664" cy="4464050"/>
          </a:xfrm>
          <a:prstGeom prst="rect">
            <a:avLst/>
          </a:prstGeom>
          <a:pattFill prst="lgCheck">
            <a:fgClr>
              <a:schemeClr val="tx2">
                <a:lumMod val="25000"/>
                <a:lumOff val="75000"/>
              </a:schemeClr>
            </a:fgClr>
            <a:bgClr>
              <a:schemeClr val="bg1"/>
            </a:bgClr>
          </a:pattFill>
        </p:spPr>
        <p:txBody>
          <a:bodyPr anchor="ctr"/>
          <a:lstStyle>
            <a:lvl1pPr algn="ctr">
              <a:defRPr/>
            </a:lvl1pPr>
          </a:lstStyle>
          <a:p>
            <a:pPr>
              <a:defRPr/>
            </a:pPr>
            <a:r>
              <a:rPr lang="en-US"/>
              <a:t>Drag and drop picture</a:t>
            </a:r>
            <a:endParaRPr/>
          </a:p>
        </p:txBody>
      </p:sp>
    </p:spTree>
    <p:extLst>
      <p:ext uri="{BB962C8B-B14F-4D97-AF65-F5344CB8AC3E}">
        <p14:creationId xmlns:p14="http://schemas.microsoft.com/office/powerpoint/2010/main" val="28850723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Titleslide - 2">
    <p:bg>
      <p:bgRef idx="1001">
        <a:schemeClr val="bg1"/>
      </p:bgRef>
    </p:bg>
    <p:spTree>
      <p:nvGrpSpPr>
        <p:cNvPr id="1" name=""/>
        <p:cNvGrpSpPr/>
        <p:nvPr/>
      </p:nvGrpSpPr>
      <p:grpSpPr>
        <a:xfrm>
          <a:off x="0" y="0"/>
          <a:ext cx="0" cy="0"/>
          <a:chOff x="0" y="0"/>
          <a:chExt cx="0" cy="0"/>
        </a:xfrm>
      </p:grpSpPr>
      <p:pic>
        <p:nvPicPr>
          <p:cNvPr id="10" name="Grafik 9">
            <a:extLst>
              <a:ext uri="{FF2B5EF4-FFF2-40B4-BE49-F238E27FC236}">
                <a16:creationId xmlns:a16="http://schemas.microsoft.com/office/drawing/2014/main" id="{D343D645-9E73-4DF5-987F-AE7051A4FC65}"/>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7511480" y="2214680"/>
            <a:ext cx="9433048" cy="9440262"/>
          </a:xfrm>
          <a:prstGeom prst="rect">
            <a:avLst/>
          </a:prstGeom>
        </p:spPr>
      </p:pic>
      <p:sp>
        <p:nvSpPr>
          <p:cNvPr id="2" name="Titel 1">
            <a:extLst>
              <a:ext uri="{FF2B5EF4-FFF2-40B4-BE49-F238E27FC236}">
                <a16:creationId xmlns:a16="http://schemas.microsoft.com/office/drawing/2014/main" id="{78FDEAC5-CB05-410E-9C13-A3BB95AA2B9C}"/>
              </a:ext>
            </a:extLst>
          </p:cNvPr>
          <p:cNvSpPr>
            <a:spLocks noGrp="1"/>
          </p:cNvSpPr>
          <p:nvPr>
            <p:ph type="ctrTitle" hasCustomPrompt="1"/>
          </p:nvPr>
        </p:nvSpPr>
        <p:spPr>
          <a:xfrm>
            <a:off x="1180800" y="3185592"/>
            <a:ext cx="22035600" cy="4775200"/>
          </a:xfrm>
        </p:spPr>
        <p:txBody>
          <a:bodyPr anchor="b"/>
          <a:lstStyle>
            <a:lvl1pPr algn="ctr">
              <a:lnSpc>
                <a:spcPts val="9500"/>
              </a:lnSpc>
              <a:defRPr sz="9000" cap="all" baseline="0">
                <a:solidFill>
                  <a:schemeClr val="tx1"/>
                </a:solidFill>
              </a:defRPr>
            </a:lvl1pPr>
          </a:lstStyle>
          <a:p>
            <a:r>
              <a:rPr lang="en-US" noProof="0" dirty="0"/>
              <a:t>Add Title</a:t>
            </a:r>
          </a:p>
        </p:txBody>
      </p:sp>
      <p:sp>
        <p:nvSpPr>
          <p:cNvPr id="3" name="Untertitel 2">
            <a:extLst>
              <a:ext uri="{FF2B5EF4-FFF2-40B4-BE49-F238E27FC236}">
                <a16:creationId xmlns:a16="http://schemas.microsoft.com/office/drawing/2014/main" id="{50BC8719-547F-4D8D-A3C6-6842D0F18FC7}"/>
              </a:ext>
            </a:extLst>
          </p:cNvPr>
          <p:cNvSpPr>
            <a:spLocks noGrp="1"/>
          </p:cNvSpPr>
          <p:nvPr>
            <p:ph type="subTitle" idx="1" hasCustomPrompt="1"/>
          </p:nvPr>
        </p:nvSpPr>
        <p:spPr>
          <a:xfrm>
            <a:off x="1180800" y="8551032"/>
            <a:ext cx="22035600" cy="3311524"/>
          </a:xfrm>
        </p:spPr>
        <p:txBody>
          <a:bodyPr>
            <a:noAutofit/>
          </a:bodyPr>
          <a:lstStyle>
            <a:lvl1pPr marL="0" indent="0" algn="ctr">
              <a:buNone/>
              <a:defRPr sz="3000">
                <a:solidFill>
                  <a:schemeClr val="tx1"/>
                </a:solidFill>
              </a:defRPr>
            </a:lvl1pPr>
            <a:lvl2pPr marL="914400" indent="0" algn="ctr">
              <a:buNone/>
              <a:defRPr sz="4000"/>
            </a:lvl2pPr>
            <a:lvl3pPr marL="1828800" indent="0" algn="ctr">
              <a:buNone/>
              <a:defRPr sz="3600"/>
            </a:lvl3pPr>
            <a:lvl4pPr marL="2743200" indent="0" algn="ctr">
              <a:buNone/>
              <a:defRPr sz="3200"/>
            </a:lvl4pPr>
            <a:lvl5pPr marL="3657600" indent="0" algn="ctr">
              <a:buNone/>
              <a:defRPr sz="3200"/>
            </a:lvl5pPr>
            <a:lvl6pPr marL="4572000" indent="0" algn="ctr">
              <a:buNone/>
              <a:defRPr sz="3200"/>
            </a:lvl6pPr>
            <a:lvl7pPr marL="5486400" indent="0" algn="ctr">
              <a:buNone/>
              <a:defRPr sz="3200"/>
            </a:lvl7pPr>
            <a:lvl8pPr marL="6400800" indent="0" algn="ctr">
              <a:buNone/>
              <a:defRPr sz="3200"/>
            </a:lvl8pPr>
            <a:lvl9pPr marL="7315200" indent="0" algn="ctr">
              <a:buNone/>
              <a:defRPr sz="3200"/>
            </a:lvl9pPr>
          </a:lstStyle>
          <a:p>
            <a:r>
              <a:rPr lang="en-US" noProof="0" dirty="0"/>
              <a:t>Add Subtitle</a:t>
            </a:r>
          </a:p>
        </p:txBody>
      </p:sp>
      <p:sp>
        <p:nvSpPr>
          <p:cNvPr id="6" name="Foliennummernplatzhalter 5">
            <a:extLst>
              <a:ext uri="{FF2B5EF4-FFF2-40B4-BE49-F238E27FC236}">
                <a16:creationId xmlns:a16="http://schemas.microsoft.com/office/drawing/2014/main" id="{EAB0140E-32A7-4823-A87C-11F572A9F07B}"/>
              </a:ext>
            </a:extLst>
          </p:cNvPr>
          <p:cNvSpPr>
            <a:spLocks noGrp="1"/>
          </p:cNvSpPr>
          <p:nvPr>
            <p:ph type="sldNum" sz="quarter" idx="12"/>
          </p:nvPr>
        </p:nvSpPr>
        <p:spPr>
          <a:xfrm>
            <a:off x="23320800" y="139782"/>
            <a:ext cx="771943" cy="453522"/>
          </a:xfrm>
          <a:prstGeom prst="rect">
            <a:avLst/>
          </a:prstGeom>
        </p:spPr>
        <p:txBody>
          <a:bodyPr/>
          <a:lstStyle>
            <a:lvl1pPr>
              <a:defRPr>
                <a:solidFill>
                  <a:schemeClr val="tx2"/>
                </a:solidFill>
              </a:defRPr>
            </a:lvl1pPr>
          </a:lstStyle>
          <a:p>
            <a:fld id="{88A1DFE4-5FC5-43BD-BB7E-75EAD82B965F}" type="slidenum">
              <a:rPr lang="en-US" noProof="0" smtClean="0"/>
              <a:pPr/>
              <a:t>‹#›</a:t>
            </a:fld>
            <a:endParaRPr lang="en-US" noProof="0" dirty="0"/>
          </a:p>
        </p:txBody>
      </p:sp>
      <p:pic>
        <p:nvPicPr>
          <p:cNvPr id="7" name="Picture 6" descr="A picture containing text&#10;&#10;Description automatically generated">
            <a:extLst>
              <a:ext uri="{FF2B5EF4-FFF2-40B4-BE49-F238E27FC236}">
                <a16:creationId xmlns:a16="http://schemas.microsoft.com/office/drawing/2014/main" id="{2E5526D2-1562-4114-9CDF-5C84474A312B}"/>
              </a:ext>
            </a:extLst>
          </p:cNvPr>
          <p:cNvPicPr>
            <a:picLocks noChangeAspect="1"/>
          </p:cNvPicPr>
          <p:nvPr userDrawn="1"/>
        </p:nvPicPr>
        <p:blipFill>
          <a:blip r:embed="rId3" cstate="hqprint">
            <a:extLst>
              <a:ext uri="{28A0092B-C50C-407E-A947-70E740481C1C}">
                <a14:useLocalDpi xmlns:a14="http://schemas.microsoft.com/office/drawing/2010/main" val="0"/>
              </a:ext>
            </a:extLst>
          </a:blip>
          <a:stretch>
            <a:fillRect/>
          </a:stretch>
        </p:blipFill>
        <p:spPr>
          <a:xfrm>
            <a:off x="435379" y="403757"/>
            <a:ext cx="1490841" cy="504000"/>
          </a:xfrm>
          <a:prstGeom prst="rect">
            <a:avLst/>
          </a:prstGeom>
        </p:spPr>
      </p:pic>
    </p:spTree>
    <p:extLst>
      <p:ext uri="{BB962C8B-B14F-4D97-AF65-F5344CB8AC3E}">
        <p14:creationId xmlns:p14="http://schemas.microsoft.com/office/powerpoint/2010/main" val="1299973895"/>
      </p:ext>
    </p:extLst>
  </p:cSld>
  <p:clrMapOvr>
    <a:overrideClrMapping bg1="lt1" tx1="dk1" bg2="lt2" tx2="dk2" accent1="accent1" accent2="accent2" accent3="accent3" accent4="accent4" accent5="accent5" accent6="accent6" hlink="hlink" folHlink="folHlink"/>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PhAnim="0" preserve="1" userDrawn="1">
  <p:cSld name="Subtitles and 2 Pictures ">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815976" y="730251"/>
            <a:ext cx="22761624" cy="2168526"/>
          </a:xfrm>
        </p:spPr>
        <p:txBody>
          <a:bodyPr/>
          <a:lstStyle/>
          <a:p>
            <a:pPr>
              <a:defRPr/>
            </a:pPr>
            <a:r>
              <a:rPr lang="en-US"/>
              <a:t>Click to edit Master title style</a:t>
            </a:r>
          </a:p>
        </p:txBody>
      </p:sp>
      <p:sp>
        <p:nvSpPr>
          <p:cNvPr id="5" name="Text Placeholder 2"/>
          <p:cNvSpPr>
            <a:spLocks noGrp="1"/>
          </p:cNvSpPr>
          <p:nvPr>
            <p:ph type="body" idx="1"/>
          </p:nvPr>
        </p:nvSpPr>
        <p:spPr bwMode="auto">
          <a:xfrm>
            <a:off x="815975" y="3184527"/>
            <a:ext cx="11233150" cy="1336674"/>
          </a:xfrm>
        </p:spPr>
        <p:txBody>
          <a:bodyPr anchor="t" anchorCtr="0"/>
          <a:lstStyle>
            <a:lvl1pPr marL="0" indent="0">
              <a:buNone/>
              <a:defRPr sz="4800" b="1">
                <a:solidFill>
                  <a:schemeClr val="accent2"/>
                </a:solidFill>
              </a:defRPr>
            </a:lvl1pPr>
            <a:lvl2pPr marL="914400" indent="0">
              <a:buNone/>
              <a:defRPr sz="4000" b="1"/>
            </a:lvl2pPr>
            <a:lvl3pPr marL="1828800" indent="0">
              <a:buNone/>
              <a:defRPr sz="3600" b="1"/>
            </a:lvl3pPr>
            <a:lvl4pPr marL="2743200" indent="0">
              <a:buNone/>
              <a:defRPr sz="3200" b="1"/>
            </a:lvl4pPr>
            <a:lvl5pPr marL="3657600" indent="0">
              <a:buNone/>
              <a:defRPr sz="3200" b="1"/>
            </a:lvl5pPr>
            <a:lvl6pPr marL="4572000" indent="0">
              <a:buNone/>
              <a:defRPr sz="3200" b="1"/>
            </a:lvl6pPr>
            <a:lvl7pPr marL="5486400" indent="0">
              <a:buNone/>
              <a:defRPr sz="3200" b="1"/>
            </a:lvl7pPr>
            <a:lvl8pPr marL="6400800" indent="0">
              <a:buNone/>
              <a:defRPr sz="3200" b="1"/>
            </a:lvl8pPr>
            <a:lvl9pPr marL="7315200" indent="0">
              <a:buNone/>
              <a:defRPr sz="3200" b="1"/>
            </a:lvl9pPr>
          </a:lstStyle>
          <a:p>
            <a:pPr lvl="0">
              <a:defRPr/>
            </a:pPr>
            <a:r>
              <a:rPr lang="en-US"/>
              <a:t>Click to edit Master text styles</a:t>
            </a:r>
          </a:p>
        </p:txBody>
      </p:sp>
      <p:sp>
        <p:nvSpPr>
          <p:cNvPr id="6" name="Text Placeholder 4"/>
          <p:cNvSpPr>
            <a:spLocks noGrp="1"/>
          </p:cNvSpPr>
          <p:nvPr>
            <p:ph type="body" sz="quarter" idx="3"/>
          </p:nvPr>
        </p:nvSpPr>
        <p:spPr bwMode="auto">
          <a:xfrm>
            <a:off x="12344400" y="3209932"/>
            <a:ext cx="11233200" cy="1311268"/>
          </a:xfrm>
        </p:spPr>
        <p:txBody>
          <a:bodyPr anchor="t" anchorCtr="0"/>
          <a:lstStyle>
            <a:lvl1pPr marL="0" indent="0">
              <a:buNone/>
              <a:defRPr sz="4800" b="1">
                <a:solidFill>
                  <a:schemeClr val="accent2"/>
                </a:solidFill>
              </a:defRPr>
            </a:lvl1pPr>
            <a:lvl2pPr marL="914400" indent="0">
              <a:buNone/>
              <a:defRPr sz="4000" b="1"/>
            </a:lvl2pPr>
            <a:lvl3pPr marL="1828800" indent="0">
              <a:buNone/>
              <a:defRPr sz="3600" b="1"/>
            </a:lvl3pPr>
            <a:lvl4pPr marL="2743200" indent="0">
              <a:buNone/>
              <a:defRPr sz="3200" b="1"/>
            </a:lvl4pPr>
            <a:lvl5pPr marL="3657600" indent="0">
              <a:buNone/>
              <a:defRPr sz="3200" b="1"/>
            </a:lvl5pPr>
            <a:lvl6pPr marL="4572000" indent="0">
              <a:buNone/>
              <a:defRPr sz="3200" b="1"/>
            </a:lvl6pPr>
            <a:lvl7pPr marL="5486400" indent="0">
              <a:buNone/>
              <a:defRPr sz="3200" b="1"/>
            </a:lvl7pPr>
            <a:lvl8pPr marL="6400800" indent="0">
              <a:buNone/>
              <a:defRPr sz="3200" b="1"/>
            </a:lvl8pPr>
            <a:lvl9pPr marL="7315200" indent="0">
              <a:buNone/>
              <a:defRPr sz="3200" b="1"/>
            </a:lvl9pPr>
          </a:lstStyle>
          <a:p>
            <a:pPr lvl="0">
              <a:defRPr/>
            </a:pPr>
            <a:r>
              <a:rPr lang="en-US"/>
              <a:t>Click to edit Master text styles</a:t>
            </a:r>
          </a:p>
        </p:txBody>
      </p:sp>
      <p:sp>
        <p:nvSpPr>
          <p:cNvPr id="7" name="Picture Placeholder 10"/>
          <p:cNvSpPr>
            <a:spLocks noGrp="1"/>
          </p:cNvSpPr>
          <p:nvPr>
            <p:ph type="pic" sz="quarter" idx="13" hasCustomPrompt="1"/>
          </p:nvPr>
        </p:nvSpPr>
        <p:spPr bwMode="auto">
          <a:xfrm>
            <a:off x="815977" y="4841877"/>
            <a:ext cx="11233150" cy="7559674"/>
          </a:xfrm>
          <a:prstGeom prst="rect">
            <a:avLst/>
          </a:prstGeom>
          <a:pattFill prst="lgCheck">
            <a:fgClr>
              <a:schemeClr val="tx2">
                <a:lumMod val="25000"/>
                <a:lumOff val="75000"/>
              </a:schemeClr>
            </a:fgClr>
            <a:bgClr>
              <a:schemeClr val="bg1"/>
            </a:bgClr>
          </a:pattFill>
        </p:spPr>
        <p:txBody>
          <a:bodyPr anchor="ctr"/>
          <a:lstStyle>
            <a:lvl1pPr algn="ctr">
              <a:defRPr/>
            </a:lvl1pPr>
          </a:lstStyle>
          <a:p>
            <a:pPr>
              <a:defRPr/>
            </a:pPr>
            <a:r>
              <a:rPr lang="en-US"/>
              <a:t>Drag and Drop picture</a:t>
            </a:r>
            <a:endParaRPr/>
          </a:p>
        </p:txBody>
      </p:sp>
      <p:sp>
        <p:nvSpPr>
          <p:cNvPr id="8" name="Date Placeholder 3"/>
          <p:cNvSpPr>
            <a:spLocks noGrp="1"/>
          </p:cNvSpPr>
          <p:nvPr>
            <p:ph type="dt" sz="half" idx="15"/>
          </p:nvPr>
        </p:nvSpPr>
        <p:spPr bwMode="auto"/>
        <p:txBody>
          <a:bodyPr/>
          <a:lstStyle/>
          <a:p>
            <a:pPr>
              <a:defRPr/>
            </a:pPr>
            <a:fld id="{2F9913ED-B1D4-5A4C-8CD8-2E74EB25BED8}" type="datetime1">
              <a:rPr lang="en-US" smtClean="0"/>
              <a:t>7/3/2025</a:t>
            </a:fld>
            <a:endParaRPr lang="en-US"/>
          </a:p>
        </p:txBody>
      </p:sp>
      <p:sp>
        <p:nvSpPr>
          <p:cNvPr id="9" name="Footer Placeholder 5"/>
          <p:cNvSpPr>
            <a:spLocks noGrp="1"/>
          </p:cNvSpPr>
          <p:nvPr>
            <p:ph type="ftr" sz="quarter" idx="16"/>
          </p:nvPr>
        </p:nvSpPr>
        <p:spPr bwMode="auto"/>
        <p:txBody>
          <a:bodyPr/>
          <a:lstStyle/>
          <a:p>
            <a:pPr>
              <a:defRPr/>
            </a:pPr>
            <a:r>
              <a:rPr lang="en-US"/>
              <a:t>Presenter | Presentation Title</a:t>
            </a:r>
          </a:p>
        </p:txBody>
      </p:sp>
      <p:sp>
        <p:nvSpPr>
          <p:cNvPr id="10" name="Slide Number Placeholder 9"/>
          <p:cNvSpPr>
            <a:spLocks noGrp="1"/>
          </p:cNvSpPr>
          <p:nvPr>
            <p:ph type="sldNum" sz="quarter" idx="17"/>
          </p:nvPr>
        </p:nvSpPr>
        <p:spPr bwMode="auto"/>
        <p:txBody>
          <a:bodyPr/>
          <a:lstStyle/>
          <a:p>
            <a:pPr>
              <a:defRPr/>
            </a:pPr>
            <a:fld id="{36B5EA5A-BC32-A742-B11B-8E7414D5B535}" type="slidenum">
              <a:rPr lang="en-US"/>
              <a:t>‹#›</a:t>
            </a:fld>
            <a:endParaRPr lang="en-US"/>
          </a:p>
        </p:txBody>
      </p:sp>
      <p:sp>
        <p:nvSpPr>
          <p:cNvPr id="11" name="Picture Placeholder 7"/>
          <p:cNvSpPr>
            <a:spLocks noGrp="1"/>
          </p:cNvSpPr>
          <p:nvPr>
            <p:ph type="pic" sz="quarter" idx="18" hasCustomPrompt="1"/>
          </p:nvPr>
        </p:nvSpPr>
        <p:spPr bwMode="auto">
          <a:xfrm>
            <a:off x="12344401" y="4841877"/>
            <a:ext cx="11233150" cy="7559674"/>
          </a:xfrm>
          <a:prstGeom prst="rect">
            <a:avLst/>
          </a:prstGeom>
          <a:pattFill prst="lgCheck">
            <a:fgClr>
              <a:schemeClr val="tx2">
                <a:lumMod val="25000"/>
                <a:lumOff val="75000"/>
              </a:schemeClr>
            </a:fgClr>
            <a:bgClr>
              <a:schemeClr val="bg1"/>
            </a:bgClr>
          </a:pattFill>
        </p:spPr>
        <p:txBody>
          <a:bodyPr anchor="ctr" anchorCtr="0"/>
          <a:lstStyle>
            <a:lvl1pPr algn="ctr">
              <a:defRPr/>
            </a:lvl1pPr>
          </a:lstStyle>
          <a:p>
            <a:pPr>
              <a:defRPr/>
            </a:pPr>
            <a:r>
              <a:rPr lang="en-GB"/>
              <a:t>Drag and Drop picture</a:t>
            </a:r>
            <a:endParaRPr/>
          </a:p>
        </p:txBody>
      </p:sp>
    </p:spTree>
    <p:extLst>
      <p:ext uri="{BB962C8B-B14F-4D97-AF65-F5344CB8AC3E}">
        <p14:creationId xmlns:p14="http://schemas.microsoft.com/office/powerpoint/2010/main" val="3112227490"/>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PhAnim="0" preserve="1" userDrawn="1">
  <p:cSld name="Subtitle and 3 Pictures">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815976" y="730251"/>
            <a:ext cx="22761624" cy="2168526"/>
          </a:xfrm>
        </p:spPr>
        <p:txBody>
          <a:bodyPr/>
          <a:lstStyle/>
          <a:p>
            <a:pPr>
              <a:defRPr/>
            </a:pPr>
            <a:r>
              <a:rPr lang="en-US"/>
              <a:t>Click to edit Master title style</a:t>
            </a:r>
          </a:p>
        </p:txBody>
      </p:sp>
      <p:sp>
        <p:nvSpPr>
          <p:cNvPr id="5" name="Text Placeholder 2"/>
          <p:cNvSpPr>
            <a:spLocks noGrp="1"/>
          </p:cNvSpPr>
          <p:nvPr>
            <p:ph type="body" idx="1"/>
          </p:nvPr>
        </p:nvSpPr>
        <p:spPr bwMode="auto">
          <a:xfrm>
            <a:off x="815975" y="3184527"/>
            <a:ext cx="7416802" cy="1336674"/>
          </a:xfrm>
        </p:spPr>
        <p:txBody>
          <a:bodyPr anchor="t" anchorCtr="0"/>
          <a:lstStyle>
            <a:lvl1pPr marL="0" indent="0">
              <a:lnSpc>
                <a:spcPct val="100000"/>
              </a:lnSpc>
              <a:spcBef>
                <a:spcPts val="800"/>
              </a:spcBef>
              <a:spcAft>
                <a:spcPts val="0"/>
              </a:spcAft>
              <a:buNone/>
              <a:defRPr sz="4200" b="1">
                <a:solidFill>
                  <a:schemeClr val="accent2"/>
                </a:solidFill>
              </a:defRPr>
            </a:lvl1pPr>
            <a:lvl2pPr marL="914400" indent="0">
              <a:buNone/>
              <a:defRPr sz="4000" b="1"/>
            </a:lvl2pPr>
            <a:lvl3pPr marL="1828800" indent="0">
              <a:buNone/>
              <a:defRPr sz="3600" b="1"/>
            </a:lvl3pPr>
            <a:lvl4pPr marL="2743200" indent="0">
              <a:buNone/>
              <a:defRPr sz="3200" b="1"/>
            </a:lvl4pPr>
            <a:lvl5pPr marL="3657600" indent="0">
              <a:buNone/>
              <a:defRPr sz="3200" b="1"/>
            </a:lvl5pPr>
            <a:lvl6pPr marL="4572000" indent="0">
              <a:buNone/>
              <a:defRPr sz="3200" b="1"/>
            </a:lvl6pPr>
            <a:lvl7pPr marL="5486400" indent="0">
              <a:buNone/>
              <a:defRPr sz="3200" b="1"/>
            </a:lvl7pPr>
            <a:lvl8pPr marL="6400800" indent="0">
              <a:buNone/>
              <a:defRPr sz="3200" b="1"/>
            </a:lvl8pPr>
            <a:lvl9pPr marL="7315200" indent="0">
              <a:buNone/>
              <a:defRPr sz="3200" b="1"/>
            </a:lvl9pPr>
          </a:lstStyle>
          <a:p>
            <a:pPr lvl="0">
              <a:defRPr/>
            </a:pPr>
            <a:r>
              <a:rPr lang="en-US"/>
              <a:t>Click to edit Master text styles</a:t>
            </a:r>
          </a:p>
        </p:txBody>
      </p:sp>
      <p:sp>
        <p:nvSpPr>
          <p:cNvPr id="6" name="Text Placeholder 4"/>
          <p:cNvSpPr>
            <a:spLocks noGrp="1"/>
          </p:cNvSpPr>
          <p:nvPr>
            <p:ph type="body" sz="quarter" idx="3"/>
          </p:nvPr>
        </p:nvSpPr>
        <p:spPr bwMode="auto">
          <a:xfrm>
            <a:off x="16151225" y="3209932"/>
            <a:ext cx="7426374" cy="1311268"/>
          </a:xfrm>
        </p:spPr>
        <p:txBody>
          <a:bodyPr anchor="t" anchorCtr="0"/>
          <a:lstStyle>
            <a:lvl1pPr marL="0" indent="0">
              <a:spcBef>
                <a:spcPts val="800"/>
              </a:spcBef>
              <a:spcAft>
                <a:spcPts val="0"/>
              </a:spcAft>
              <a:buNone/>
              <a:defRPr sz="4800" b="1">
                <a:solidFill>
                  <a:schemeClr val="accent2"/>
                </a:solidFill>
              </a:defRPr>
            </a:lvl1pPr>
            <a:lvl2pPr marL="914400" indent="0">
              <a:buNone/>
              <a:defRPr sz="4000" b="1"/>
            </a:lvl2pPr>
            <a:lvl3pPr marL="1828800" indent="0">
              <a:buNone/>
              <a:defRPr sz="3600" b="1"/>
            </a:lvl3pPr>
            <a:lvl4pPr marL="2743200" indent="0">
              <a:buNone/>
              <a:defRPr sz="3200" b="1"/>
            </a:lvl4pPr>
            <a:lvl5pPr marL="3657600" indent="0">
              <a:buNone/>
              <a:defRPr sz="3200" b="1"/>
            </a:lvl5pPr>
            <a:lvl6pPr marL="4572000" indent="0">
              <a:buNone/>
              <a:defRPr sz="3200" b="1"/>
            </a:lvl6pPr>
            <a:lvl7pPr marL="5486400" indent="0">
              <a:buNone/>
              <a:defRPr sz="3200" b="1"/>
            </a:lvl7pPr>
            <a:lvl8pPr marL="6400800" indent="0">
              <a:buNone/>
              <a:defRPr sz="3200" b="1"/>
            </a:lvl8pPr>
            <a:lvl9pPr marL="7315200" indent="0">
              <a:buNone/>
              <a:defRPr sz="3200" b="1"/>
            </a:lvl9pPr>
          </a:lstStyle>
          <a:p>
            <a:pPr lvl="0">
              <a:defRPr/>
            </a:pPr>
            <a:r>
              <a:rPr lang="en-US"/>
              <a:t>Click to edit Master text styles</a:t>
            </a:r>
          </a:p>
        </p:txBody>
      </p:sp>
      <p:sp>
        <p:nvSpPr>
          <p:cNvPr id="7" name="Picture Placeholder 10"/>
          <p:cNvSpPr>
            <a:spLocks noGrp="1"/>
          </p:cNvSpPr>
          <p:nvPr>
            <p:ph type="pic" sz="quarter" idx="13" hasCustomPrompt="1"/>
          </p:nvPr>
        </p:nvSpPr>
        <p:spPr bwMode="auto">
          <a:xfrm>
            <a:off x="815978" y="4841877"/>
            <a:ext cx="7416800" cy="7559674"/>
          </a:xfrm>
          <a:prstGeom prst="rect">
            <a:avLst/>
          </a:prstGeom>
          <a:pattFill prst="lgCheck">
            <a:fgClr>
              <a:schemeClr val="tx2">
                <a:lumMod val="25000"/>
                <a:lumOff val="75000"/>
              </a:schemeClr>
            </a:fgClr>
            <a:bgClr>
              <a:schemeClr val="bg1"/>
            </a:bgClr>
          </a:pattFill>
        </p:spPr>
        <p:txBody>
          <a:bodyPr anchor="ctr"/>
          <a:lstStyle>
            <a:lvl1pPr algn="ctr">
              <a:defRPr/>
            </a:lvl1pPr>
          </a:lstStyle>
          <a:p>
            <a:pPr>
              <a:defRPr/>
            </a:pPr>
            <a:r>
              <a:rPr lang="en-US"/>
              <a:t>Drag and Drop picture</a:t>
            </a:r>
            <a:endParaRPr/>
          </a:p>
        </p:txBody>
      </p:sp>
      <p:sp>
        <p:nvSpPr>
          <p:cNvPr id="8" name="Picture Placeholder 12"/>
          <p:cNvSpPr>
            <a:spLocks noGrp="1"/>
          </p:cNvSpPr>
          <p:nvPr>
            <p:ph type="pic" sz="quarter" idx="14" hasCustomPrompt="1"/>
          </p:nvPr>
        </p:nvSpPr>
        <p:spPr bwMode="auto">
          <a:xfrm>
            <a:off x="16151227" y="4832351"/>
            <a:ext cx="7426374" cy="7559674"/>
          </a:xfrm>
          <a:prstGeom prst="rect">
            <a:avLst/>
          </a:prstGeom>
          <a:pattFill prst="lgCheck">
            <a:fgClr>
              <a:schemeClr val="tx2">
                <a:lumMod val="25000"/>
                <a:lumOff val="75000"/>
              </a:schemeClr>
            </a:fgClr>
            <a:bgClr>
              <a:schemeClr val="bg1"/>
            </a:bgClr>
          </a:pattFill>
        </p:spPr>
        <p:txBody>
          <a:bodyPr anchor="ctr"/>
          <a:lstStyle>
            <a:lvl1pPr marL="0" marR="0" indent="0" algn="ctr" defTabSz="1828800">
              <a:lnSpc>
                <a:spcPct val="90000"/>
              </a:lnSpc>
              <a:spcBef>
                <a:spcPts val="2000"/>
              </a:spcBef>
              <a:spcAft>
                <a:spcPts val="0"/>
              </a:spcAft>
              <a:buClrTx/>
              <a:buSzTx/>
              <a:buFont typeface="Arial"/>
              <a:buNone/>
              <a:defRPr b="1"/>
            </a:lvl1pPr>
          </a:lstStyle>
          <a:p>
            <a:pPr>
              <a:defRPr/>
            </a:pPr>
            <a:r>
              <a:rPr lang="en-US"/>
              <a:t>Drag and Drop picture</a:t>
            </a:r>
          </a:p>
        </p:txBody>
      </p:sp>
      <p:sp>
        <p:nvSpPr>
          <p:cNvPr id="9" name="Text Placeholder 2"/>
          <p:cNvSpPr>
            <a:spLocks noGrp="1"/>
          </p:cNvSpPr>
          <p:nvPr>
            <p:ph type="body" idx="15"/>
          </p:nvPr>
        </p:nvSpPr>
        <p:spPr bwMode="auto">
          <a:xfrm>
            <a:off x="8507693" y="3202455"/>
            <a:ext cx="7416802" cy="1336674"/>
          </a:xfrm>
        </p:spPr>
        <p:txBody>
          <a:bodyPr anchor="t" anchorCtr="0"/>
          <a:lstStyle>
            <a:lvl1pPr marL="0" indent="0">
              <a:spcBef>
                <a:spcPts val="800"/>
              </a:spcBef>
              <a:spcAft>
                <a:spcPts val="0"/>
              </a:spcAft>
              <a:buNone/>
              <a:defRPr sz="4200" b="1">
                <a:solidFill>
                  <a:schemeClr val="accent2"/>
                </a:solidFill>
              </a:defRPr>
            </a:lvl1pPr>
            <a:lvl2pPr marL="914400" indent="0">
              <a:buNone/>
              <a:defRPr sz="4000" b="1"/>
            </a:lvl2pPr>
            <a:lvl3pPr marL="1828800" indent="0">
              <a:buNone/>
              <a:defRPr sz="3600" b="1"/>
            </a:lvl3pPr>
            <a:lvl4pPr marL="2743200" indent="0">
              <a:buNone/>
              <a:defRPr sz="3200" b="1"/>
            </a:lvl4pPr>
            <a:lvl5pPr marL="3657600" indent="0">
              <a:buNone/>
              <a:defRPr sz="3200" b="1"/>
            </a:lvl5pPr>
            <a:lvl6pPr marL="4572000" indent="0">
              <a:buNone/>
              <a:defRPr sz="3200" b="1"/>
            </a:lvl6pPr>
            <a:lvl7pPr marL="5486400" indent="0">
              <a:buNone/>
              <a:defRPr sz="3200" b="1"/>
            </a:lvl7pPr>
            <a:lvl8pPr marL="6400800" indent="0">
              <a:buNone/>
              <a:defRPr sz="3200" b="1"/>
            </a:lvl8pPr>
            <a:lvl9pPr marL="7315200" indent="0">
              <a:buNone/>
              <a:defRPr sz="3200" b="1"/>
            </a:lvl9pPr>
          </a:lstStyle>
          <a:p>
            <a:pPr lvl="0">
              <a:defRPr/>
            </a:pPr>
            <a:r>
              <a:rPr lang="en-US"/>
              <a:t>Click to edit Master text styles</a:t>
            </a:r>
          </a:p>
        </p:txBody>
      </p:sp>
      <p:sp>
        <p:nvSpPr>
          <p:cNvPr id="10" name="Picture Placeholder 10"/>
          <p:cNvSpPr>
            <a:spLocks noGrp="1"/>
          </p:cNvSpPr>
          <p:nvPr>
            <p:ph type="pic" sz="quarter" idx="16" hasCustomPrompt="1"/>
          </p:nvPr>
        </p:nvSpPr>
        <p:spPr bwMode="auto">
          <a:xfrm>
            <a:off x="8507696" y="4859805"/>
            <a:ext cx="7416800" cy="7559674"/>
          </a:xfrm>
          <a:prstGeom prst="rect">
            <a:avLst/>
          </a:prstGeom>
          <a:pattFill prst="lgCheck">
            <a:fgClr>
              <a:schemeClr val="tx2">
                <a:lumMod val="25000"/>
                <a:lumOff val="75000"/>
              </a:schemeClr>
            </a:fgClr>
            <a:bgClr>
              <a:schemeClr val="bg1"/>
            </a:bgClr>
          </a:pattFill>
        </p:spPr>
        <p:txBody>
          <a:bodyPr anchor="ctr"/>
          <a:lstStyle>
            <a:lvl1pPr algn="ctr">
              <a:defRPr/>
            </a:lvl1pPr>
          </a:lstStyle>
          <a:p>
            <a:pPr>
              <a:defRPr/>
            </a:pPr>
            <a:r>
              <a:rPr lang="en-US"/>
              <a:t>Drag and Drop picture</a:t>
            </a:r>
            <a:endParaRPr/>
          </a:p>
        </p:txBody>
      </p:sp>
      <p:sp>
        <p:nvSpPr>
          <p:cNvPr id="11" name="Date Placeholder 3"/>
          <p:cNvSpPr>
            <a:spLocks noGrp="1"/>
          </p:cNvSpPr>
          <p:nvPr>
            <p:ph type="dt" sz="half" idx="17"/>
          </p:nvPr>
        </p:nvSpPr>
        <p:spPr bwMode="auto"/>
        <p:txBody>
          <a:bodyPr/>
          <a:lstStyle/>
          <a:p>
            <a:pPr>
              <a:defRPr/>
            </a:pPr>
            <a:fld id="{CD972BCD-5811-B64E-BDB0-AE8779383E83}" type="datetime1">
              <a:rPr lang="en-US" smtClean="0"/>
              <a:t>7/3/2025</a:t>
            </a:fld>
            <a:endParaRPr lang="en-US"/>
          </a:p>
        </p:txBody>
      </p:sp>
      <p:sp>
        <p:nvSpPr>
          <p:cNvPr id="12" name="Footer Placeholder 5"/>
          <p:cNvSpPr>
            <a:spLocks noGrp="1"/>
          </p:cNvSpPr>
          <p:nvPr>
            <p:ph type="ftr" sz="quarter" idx="18"/>
          </p:nvPr>
        </p:nvSpPr>
        <p:spPr bwMode="auto"/>
        <p:txBody>
          <a:bodyPr/>
          <a:lstStyle/>
          <a:p>
            <a:pPr>
              <a:defRPr/>
            </a:pPr>
            <a:r>
              <a:rPr lang="en-US"/>
              <a:t>Presenter | Presentation Title</a:t>
            </a:r>
          </a:p>
        </p:txBody>
      </p:sp>
      <p:sp>
        <p:nvSpPr>
          <p:cNvPr id="13" name="Slide Number Placeholder 13"/>
          <p:cNvSpPr>
            <a:spLocks noGrp="1"/>
          </p:cNvSpPr>
          <p:nvPr>
            <p:ph type="sldNum" sz="quarter" idx="19"/>
          </p:nvPr>
        </p:nvSpPr>
        <p:spPr bwMode="auto"/>
        <p:txBody>
          <a:bodyPr/>
          <a:lstStyle/>
          <a:p>
            <a:pPr>
              <a:defRPr/>
            </a:pPr>
            <a:fld id="{36B5EA5A-BC32-A742-B11B-8E7414D5B535}" type="slidenum">
              <a:rPr lang="en-US"/>
              <a:t>‹#›</a:t>
            </a:fld>
            <a:endParaRPr lang="en-US"/>
          </a:p>
        </p:txBody>
      </p:sp>
    </p:spTree>
    <p:extLst>
      <p:ext uri="{BB962C8B-B14F-4D97-AF65-F5344CB8AC3E}">
        <p14:creationId xmlns:p14="http://schemas.microsoft.com/office/powerpoint/2010/main" val="555304256"/>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PhAnim="0" preserve="1" userDrawn="1">
  <p:cSld name="Picture Horizontal and texts">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815976" y="730251"/>
            <a:ext cx="22761624" cy="2168526"/>
          </a:xfrm>
        </p:spPr>
        <p:txBody>
          <a:bodyPr/>
          <a:lstStyle/>
          <a:p>
            <a:pPr>
              <a:defRPr/>
            </a:pPr>
            <a:r>
              <a:rPr lang="en-US"/>
              <a:t>Click to edit Master title style</a:t>
            </a:r>
          </a:p>
        </p:txBody>
      </p:sp>
      <p:sp>
        <p:nvSpPr>
          <p:cNvPr id="5" name="Picture Placeholder 10"/>
          <p:cNvSpPr>
            <a:spLocks noGrp="1"/>
          </p:cNvSpPr>
          <p:nvPr>
            <p:ph type="pic" sz="quarter" idx="13" hasCustomPrompt="1"/>
          </p:nvPr>
        </p:nvSpPr>
        <p:spPr bwMode="auto">
          <a:xfrm>
            <a:off x="825552" y="3184526"/>
            <a:ext cx="22752048" cy="5127812"/>
          </a:xfrm>
          <a:prstGeom prst="rect">
            <a:avLst/>
          </a:prstGeom>
          <a:pattFill prst="lgCheck">
            <a:fgClr>
              <a:schemeClr val="tx2">
                <a:lumMod val="25000"/>
                <a:lumOff val="75000"/>
              </a:schemeClr>
            </a:fgClr>
            <a:bgClr>
              <a:schemeClr val="bg1"/>
            </a:bgClr>
          </a:pattFill>
        </p:spPr>
        <p:txBody>
          <a:bodyPr anchor="ctr"/>
          <a:lstStyle>
            <a:lvl1pPr algn="ctr">
              <a:defRPr/>
            </a:lvl1pPr>
          </a:lstStyle>
          <a:p>
            <a:pPr>
              <a:defRPr/>
            </a:pPr>
            <a:r>
              <a:rPr lang="en-US"/>
              <a:t>Drag and Drop picture</a:t>
            </a:r>
            <a:endParaRPr/>
          </a:p>
        </p:txBody>
      </p:sp>
      <p:sp>
        <p:nvSpPr>
          <p:cNvPr id="6" name="Text Placeholder 5"/>
          <p:cNvSpPr>
            <a:spLocks noGrp="1"/>
          </p:cNvSpPr>
          <p:nvPr>
            <p:ph type="body" sz="quarter" idx="14"/>
          </p:nvPr>
        </p:nvSpPr>
        <p:spPr bwMode="auto">
          <a:xfrm>
            <a:off x="815978" y="8588377"/>
            <a:ext cx="7416800" cy="3813174"/>
          </a:xfrm>
        </p:spPr>
        <p:txBody>
          <a:bodyPr/>
          <a:lstStyle/>
          <a:p>
            <a:pPr lvl="0">
              <a:defRPr/>
            </a:pPr>
            <a:r>
              <a:rPr lang="en-US"/>
              <a:t>Click to edit Master text styles</a:t>
            </a:r>
          </a:p>
          <a:p>
            <a:pPr lvl="1">
              <a:defRPr/>
            </a:pPr>
            <a:r>
              <a:rPr lang="en-US"/>
              <a:t>Second level</a:t>
            </a:r>
          </a:p>
          <a:p>
            <a:pPr lvl="2">
              <a:defRPr/>
            </a:pPr>
            <a:r>
              <a:rPr lang="en-US"/>
              <a:t>Third level</a:t>
            </a:r>
          </a:p>
        </p:txBody>
      </p:sp>
      <p:sp>
        <p:nvSpPr>
          <p:cNvPr id="7" name="Text Placeholder 5"/>
          <p:cNvSpPr>
            <a:spLocks noGrp="1"/>
          </p:cNvSpPr>
          <p:nvPr>
            <p:ph type="body" sz="quarter" idx="15"/>
          </p:nvPr>
        </p:nvSpPr>
        <p:spPr bwMode="auto">
          <a:xfrm>
            <a:off x="8534403" y="8588377"/>
            <a:ext cx="7331074" cy="3813174"/>
          </a:xfrm>
        </p:spPr>
        <p:txBody>
          <a:bodyPr/>
          <a:lstStyle/>
          <a:p>
            <a:pPr lvl="0">
              <a:defRPr/>
            </a:pPr>
            <a:r>
              <a:rPr lang="en-US"/>
              <a:t>Click to edit Master text styles</a:t>
            </a:r>
          </a:p>
          <a:p>
            <a:pPr lvl="1">
              <a:defRPr/>
            </a:pPr>
            <a:r>
              <a:rPr lang="en-US"/>
              <a:t>Second level</a:t>
            </a:r>
          </a:p>
          <a:p>
            <a:pPr lvl="2">
              <a:defRPr/>
            </a:pPr>
            <a:r>
              <a:rPr lang="en-US"/>
              <a:t>Third level</a:t>
            </a:r>
          </a:p>
        </p:txBody>
      </p:sp>
      <p:sp>
        <p:nvSpPr>
          <p:cNvPr id="8" name="Date Placeholder 2"/>
          <p:cNvSpPr>
            <a:spLocks noGrp="1"/>
          </p:cNvSpPr>
          <p:nvPr>
            <p:ph type="dt" sz="half" idx="16"/>
          </p:nvPr>
        </p:nvSpPr>
        <p:spPr bwMode="auto"/>
        <p:txBody>
          <a:bodyPr/>
          <a:lstStyle/>
          <a:p>
            <a:pPr>
              <a:defRPr/>
            </a:pPr>
            <a:fld id="{C50A8CA0-D217-2348-BC43-8F09744CBBC2}" type="datetime1">
              <a:rPr lang="en-US" smtClean="0"/>
              <a:t>7/3/2025</a:t>
            </a:fld>
            <a:endParaRPr lang="en-US"/>
          </a:p>
        </p:txBody>
      </p:sp>
      <p:sp>
        <p:nvSpPr>
          <p:cNvPr id="9" name="Footer Placeholder 3"/>
          <p:cNvSpPr>
            <a:spLocks noGrp="1"/>
          </p:cNvSpPr>
          <p:nvPr>
            <p:ph type="ftr" sz="quarter" idx="17"/>
          </p:nvPr>
        </p:nvSpPr>
        <p:spPr bwMode="auto"/>
        <p:txBody>
          <a:bodyPr/>
          <a:lstStyle/>
          <a:p>
            <a:pPr>
              <a:defRPr/>
            </a:pPr>
            <a:r>
              <a:rPr lang="en-US"/>
              <a:t>Presenter | Presentation Title</a:t>
            </a:r>
          </a:p>
        </p:txBody>
      </p:sp>
      <p:sp>
        <p:nvSpPr>
          <p:cNvPr id="10" name="Slide Number Placeholder 4"/>
          <p:cNvSpPr>
            <a:spLocks noGrp="1"/>
          </p:cNvSpPr>
          <p:nvPr>
            <p:ph type="sldNum" sz="quarter" idx="18"/>
          </p:nvPr>
        </p:nvSpPr>
        <p:spPr bwMode="auto"/>
        <p:txBody>
          <a:bodyPr/>
          <a:lstStyle/>
          <a:p>
            <a:pPr>
              <a:defRPr/>
            </a:pPr>
            <a:fld id="{36B5EA5A-BC32-A742-B11B-8E7414D5B535}" type="slidenum">
              <a:rPr lang="en-US"/>
              <a:t>‹#›</a:t>
            </a:fld>
            <a:endParaRPr lang="en-US"/>
          </a:p>
        </p:txBody>
      </p:sp>
      <p:sp>
        <p:nvSpPr>
          <p:cNvPr id="11" name="Text Placeholder 5"/>
          <p:cNvSpPr>
            <a:spLocks noGrp="1"/>
          </p:cNvSpPr>
          <p:nvPr>
            <p:ph type="body" sz="quarter" idx="19"/>
          </p:nvPr>
        </p:nvSpPr>
        <p:spPr bwMode="auto">
          <a:xfrm>
            <a:off x="16171336" y="8588377"/>
            <a:ext cx="7406264" cy="3813174"/>
          </a:xfrm>
        </p:spPr>
        <p:txBody>
          <a:bodyPr/>
          <a:lstStyle/>
          <a:p>
            <a:pPr lvl="0">
              <a:defRPr/>
            </a:pPr>
            <a:r>
              <a:rPr lang="en-US"/>
              <a:t>Click to edit Master text styles</a:t>
            </a:r>
          </a:p>
          <a:p>
            <a:pPr lvl="1">
              <a:defRPr/>
            </a:pPr>
            <a:r>
              <a:rPr lang="en-US"/>
              <a:t>Second level</a:t>
            </a:r>
          </a:p>
          <a:p>
            <a:pPr lvl="2">
              <a:defRPr/>
            </a:pPr>
            <a:r>
              <a:rPr lang="en-US"/>
              <a:t>Third level</a:t>
            </a:r>
          </a:p>
        </p:txBody>
      </p:sp>
    </p:spTree>
    <p:extLst>
      <p:ext uri="{BB962C8B-B14F-4D97-AF65-F5344CB8AC3E}">
        <p14:creationId xmlns:p14="http://schemas.microsoft.com/office/powerpoint/2010/main" val="3659932942"/>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PhAnim="0" type="secHead" preserve="1" userDrawn="1">
  <p:cSld name="Chapter Header">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815975" y="3419477"/>
            <a:ext cx="22752050" cy="5705474"/>
          </a:xfrm>
        </p:spPr>
        <p:txBody>
          <a:bodyPr anchor="b"/>
          <a:lstStyle>
            <a:lvl1pPr>
              <a:defRPr sz="10000"/>
            </a:lvl1pPr>
          </a:lstStyle>
          <a:p>
            <a:pPr>
              <a:defRPr/>
            </a:pPr>
            <a:r>
              <a:rPr lang="en-US"/>
              <a:t>Click to edit Master title style</a:t>
            </a:r>
          </a:p>
        </p:txBody>
      </p:sp>
      <p:sp>
        <p:nvSpPr>
          <p:cNvPr id="5" name="Text Placeholder 2"/>
          <p:cNvSpPr>
            <a:spLocks noGrp="1"/>
          </p:cNvSpPr>
          <p:nvPr>
            <p:ph type="body" idx="1"/>
          </p:nvPr>
        </p:nvSpPr>
        <p:spPr bwMode="auto">
          <a:xfrm>
            <a:off x="815974" y="9178927"/>
            <a:ext cx="22752052" cy="3000374"/>
          </a:xfrm>
        </p:spPr>
        <p:txBody>
          <a:bodyPr/>
          <a:lstStyle>
            <a:lvl1pPr marL="0" indent="0">
              <a:buNone/>
              <a:defRPr sz="4800">
                <a:solidFill>
                  <a:schemeClr val="accent2"/>
                </a:solidFill>
              </a:defRPr>
            </a:lvl1pPr>
            <a:lvl2pPr marL="914400" indent="0">
              <a:buNone/>
              <a:defRPr sz="4000">
                <a:solidFill>
                  <a:schemeClr val="tx1">
                    <a:tint val="75000"/>
                  </a:schemeClr>
                </a:solidFill>
              </a:defRPr>
            </a:lvl2pPr>
            <a:lvl3pPr marL="1828800" indent="0">
              <a:buNone/>
              <a:defRPr sz="3600">
                <a:solidFill>
                  <a:schemeClr val="tx1">
                    <a:tint val="75000"/>
                  </a:schemeClr>
                </a:solidFill>
              </a:defRPr>
            </a:lvl3pPr>
            <a:lvl4pPr marL="2743200" indent="0">
              <a:buNone/>
              <a:defRPr sz="3200">
                <a:solidFill>
                  <a:schemeClr val="tx1">
                    <a:tint val="75000"/>
                  </a:schemeClr>
                </a:solidFill>
              </a:defRPr>
            </a:lvl4pPr>
            <a:lvl5pPr marL="3657600" indent="0">
              <a:buNone/>
              <a:defRPr sz="3200">
                <a:solidFill>
                  <a:schemeClr val="tx1">
                    <a:tint val="75000"/>
                  </a:schemeClr>
                </a:solidFill>
              </a:defRPr>
            </a:lvl5pPr>
            <a:lvl6pPr marL="4572000" indent="0">
              <a:buNone/>
              <a:defRPr sz="3200">
                <a:solidFill>
                  <a:schemeClr val="tx1">
                    <a:tint val="75000"/>
                  </a:schemeClr>
                </a:solidFill>
              </a:defRPr>
            </a:lvl6pPr>
            <a:lvl7pPr marL="5486400" indent="0">
              <a:buNone/>
              <a:defRPr sz="3200">
                <a:solidFill>
                  <a:schemeClr val="tx1">
                    <a:tint val="75000"/>
                  </a:schemeClr>
                </a:solidFill>
              </a:defRPr>
            </a:lvl7pPr>
            <a:lvl8pPr marL="6400800" indent="0">
              <a:buNone/>
              <a:defRPr sz="3200">
                <a:solidFill>
                  <a:schemeClr val="tx1">
                    <a:tint val="75000"/>
                  </a:schemeClr>
                </a:solidFill>
              </a:defRPr>
            </a:lvl8pPr>
            <a:lvl9pPr marL="7315200" indent="0">
              <a:buNone/>
              <a:defRPr sz="3200">
                <a:solidFill>
                  <a:schemeClr val="tx1">
                    <a:tint val="75000"/>
                  </a:schemeClr>
                </a:solidFill>
              </a:defRPr>
            </a:lvl9pPr>
          </a:lstStyle>
          <a:p>
            <a:pPr lvl="0">
              <a:defRPr/>
            </a:pPr>
            <a:r>
              <a:rPr lang="en-US"/>
              <a:t>Click to edit Master text styles</a:t>
            </a:r>
          </a:p>
        </p:txBody>
      </p:sp>
      <p:sp>
        <p:nvSpPr>
          <p:cNvPr id="6" name="Date Placeholder 6"/>
          <p:cNvSpPr>
            <a:spLocks noGrp="1"/>
          </p:cNvSpPr>
          <p:nvPr>
            <p:ph type="dt" sz="half" idx="10"/>
          </p:nvPr>
        </p:nvSpPr>
        <p:spPr bwMode="auto"/>
        <p:txBody>
          <a:bodyPr/>
          <a:lstStyle/>
          <a:p>
            <a:pPr>
              <a:defRPr/>
            </a:pPr>
            <a:fld id="{F4998574-4EFE-F64F-9FFB-8AA532A9073D}" type="datetime1">
              <a:rPr lang="en-US" smtClean="0"/>
              <a:t>7/3/2025</a:t>
            </a:fld>
            <a:endParaRPr lang="en-US"/>
          </a:p>
        </p:txBody>
      </p:sp>
      <p:sp>
        <p:nvSpPr>
          <p:cNvPr id="7" name="Footer Placeholder 7"/>
          <p:cNvSpPr>
            <a:spLocks noGrp="1"/>
          </p:cNvSpPr>
          <p:nvPr>
            <p:ph type="ftr" sz="quarter" idx="11"/>
          </p:nvPr>
        </p:nvSpPr>
        <p:spPr bwMode="auto"/>
        <p:txBody>
          <a:bodyPr/>
          <a:lstStyle/>
          <a:p>
            <a:pPr>
              <a:defRPr/>
            </a:pPr>
            <a:r>
              <a:rPr lang="en-US"/>
              <a:t>Presenter | Presentation Title</a:t>
            </a:r>
          </a:p>
        </p:txBody>
      </p:sp>
      <p:sp>
        <p:nvSpPr>
          <p:cNvPr id="8" name="Slide Number Placeholder 8"/>
          <p:cNvSpPr>
            <a:spLocks noGrp="1"/>
          </p:cNvSpPr>
          <p:nvPr>
            <p:ph type="sldNum" sz="quarter" idx="12"/>
          </p:nvPr>
        </p:nvSpPr>
        <p:spPr bwMode="auto"/>
        <p:txBody>
          <a:bodyPr/>
          <a:lstStyle/>
          <a:p>
            <a:pPr>
              <a:defRPr/>
            </a:pPr>
            <a:fld id="{36B5EA5A-BC32-A742-B11B-8E7414D5B535}" type="slidenum">
              <a:rPr lang="en-US"/>
              <a:t>‹#›</a:t>
            </a:fld>
            <a:endParaRPr lang="en-US"/>
          </a:p>
        </p:txBody>
      </p:sp>
    </p:spTree>
    <p:extLst>
      <p:ext uri="{BB962C8B-B14F-4D97-AF65-F5344CB8AC3E}">
        <p14:creationId xmlns:p14="http://schemas.microsoft.com/office/powerpoint/2010/main" val="265983903"/>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PhAnim="0" type="blank" preserve="1" userDrawn="1">
  <p:cSld name="1_Blank">
    <p:spTree>
      <p:nvGrpSpPr>
        <p:cNvPr id="1" name=""/>
        <p:cNvGrpSpPr/>
        <p:nvPr/>
      </p:nvGrpSpPr>
      <p:grpSpPr bwMode="auto">
        <a:xfrm>
          <a:off x="0" y="0"/>
          <a:ext cx="0" cy="0"/>
          <a:chOff x="0" y="0"/>
          <a:chExt cx="0" cy="0"/>
        </a:xfrm>
      </p:grpSpPr>
      <p:sp>
        <p:nvSpPr>
          <p:cNvPr id="4" name="Date Placeholder 4"/>
          <p:cNvSpPr>
            <a:spLocks noGrp="1"/>
          </p:cNvSpPr>
          <p:nvPr>
            <p:ph type="dt" sz="half" idx="10"/>
          </p:nvPr>
        </p:nvSpPr>
        <p:spPr bwMode="auto"/>
        <p:txBody>
          <a:bodyPr/>
          <a:lstStyle/>
          <a:p>
            <a:pPr>
              <a:defRPr/>
            </a:pPr>
            <a:fld id="{0A53E94D-4168-8048-A22B-A04504165998}" type="datetime1">
              <a:rPr lang="en-US" smtClean="0"/>
              <a:t>7/3/2025</a:t>
            </a:fld>
            <a:endParaRPr lang="en-US"/>
          </a:p>
        </p:txBody>
      </p:sp>
      <p:sp>
        <p:nvSpPr>
          <p:cNvPr id="5" name="Footer Placeholder 5"/>
          <p:cNvSpPr>
            <a:spLocks noGrp="1"/>
          </p:cNvSpPr>
          <p:nvPr>
            <p:ph type="ftr" sz="quarter" idx="11"/>
          </p:nvPr>
        </p:nvSpPr>
        <p:spPr bwMode="auto"/>
        <p:txBody>
          <a:bodyPr/>
          <a:lstStyle/>
          <a:p>
            <a:pPr>
              <a:defRPr/>
            </a:pPr>
            <a:r>
              <a:rPr lang="en-US"/>
              <a:t>Presenter | Presentation Title</a:t>
            </a:r>
          </a:p>
        </p:txBody>
      </p:sp>
      <p:sp>
        <p:nvSpPr>
          <p:cNvPr id="6" name="Slide Number Placeholder 6"/>
          <p:cNvSpPr>
            <a:spLocks noGrp="1"/>
          </p:cNvSpPr>
          <p:nvPr>
            <p:ph type="sldNum" sz="quarter" idx="12"/>
          </p:nvPr>
        </p:nvSpPr>
        <p:spPr bwMode="auto"/>
        <p:txBody>
          <a:bodyPr/>
          <a:lstStyle/>
          <a:p>
            <a:pPr>
              <a:defRPr/>
            </a:pPr>
            <a:fld id="{36B5EA5A-BC32-A742-B11B-8E7414D5B535}" type="slidenum">
              <a:rPr lang="en-US"/>
              <a:t>‹#›</a:t>
            </a:fld>
            <a:endParaRPr lang="en-US"/>
          </a:p>
        </p:txBody>
      </p:sp>
    </p:spTree>
    <p:extLst>
      <p:ext uri="{BB962C8B-B14F-4D97-AF65-F5344CB8AC3E}">
        <p14:creationId xmlns:p14="http://schemas.microsoft.com/office/powerpoint/2010/main" val="2132658863"/>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showMasterPhAnim="0" type="blank" preserve="1" userDrawn="1">
  <p:cSld name="Last slide">
    <p:spTree>
      <p:nvGrpSpPr>
        <p:cNvPr id="1" name=""/>
        <p:cNvGrpSpPr/>
        <p:nvPr/>
      </p:nvGrpSpPr>
      <p:grpSpPr bwMode="auto">
        <a:xfrm>
          <a:off x="0" y="0"/>
          <a:ext cx="0" cy="0"/>
          <a:chOff x="0" y="0"/>
          <a:chExt cx="0" cy="0"/>
        </a:xfrm>
      </p:grpSpPr>
      <p:sp>
        <p:nvSpPr>
          <p:cNvPr id="4" name="TextBox 3"/>
          <p:cNvSpPr>
            <a:spLocks noAdjustHandles="1"/>
          </p:cNvSpPr>
          <p:nvPr userDrawn="1"/>
        </p:nvSpPr>
        <p:spPr bwMode="auto">
          <a:xfrm>
            <a:off x="815977" y="12392813"/>
            <a:ext cx="22752050" cy="1200329"/>
          </a:xfrm>
          <a:prstGeom prst="rect">
            <a:avLst/>
          </a:prstGeom>
          <a:noFill/>
        </p:spPr>
        <p:txBody>
          <a:bodyPr wrap="square" rtlCol="0">
            <a:spAutoFit/>
          </a:bodyPr>
          <a:lstStyle/>
          <a:p>
            <a:pPr algn="ctr">
              <a:defRPr/>
            </a:pPr>
            <a:r>
              <a:rPr lang="fr-CH" sz="7200"/>
              <a:t>home.cern</a:t>
            </a:r>
            <a:endParaRPr lang="en-US" sz="7200"/>
          </a:p>
        </p:txBody>
      </p:sp>
      <p:pic>
        <p:nvPicPr>
          <p:cNvPr id="5" name="Picture 4"/>
          <p:cNvPicPr>
            <a:picLocks noChangeAspect="1"/>
          </p:cNvPicPr>
          <p:nvPr userDrawn="1"/>
        </p:nvPicPr>
        <p:blipFill>
          <a:blip r:embed="rId2"/>
          <a:stretch/>
        </p:blipFill>
        <p:spPr bwMode="auto">
          <a:xfrm>
            <a:off x="10463808" y="4489728"/>
            <a:ext cx="3456384" cy="3456384"/>
          </a:xfrm>
          <a:prstGeom prst="rect">
            <a:avLst/>
          </a:prstGeom>
        </p:spPr>
      </p:pic>
    </p:spTree>
    <p:extLst>
      <p:ext uri="{BB962C8B-B14F-4D97-AF65-F5344CB8AC3E}">
        <p14:creationId xmlns:p14="http://schemas.microsoft.com/office/powerpoint/2010/main" val="510309976"/>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9D6B38-255C-6200-1BFA-1166273921AD}"/>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396B2720-E8BA-B119-1A6C-3DE0ECAFC6E3}"/>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7ADDF4E0-54CF-5E77-3834-BE6D6992FC71}"/>
              </a:ext>
            </a:extLst>
          </p:cNvPr>
          <p:cNvSpPr>
            <a:spLocks noGrp="1"/>
          </p:cNvSpPr>
          <p:nvPr>
            <p:ph type="dt" sz="half" idx="10"/>
          </p:nvPr>
        </p:nvSpPr>
        <p:spPr/>
        <p:txBody>
          <a:bodyPr/>
          <a:lstStyle/>
          <a:p>
            <a:fld id="{559A72C2-3277-47E4-9874-452D6C55444C}" type="datetimeFigureOut">
              <a:rPr lang="en-GB" smtClean="0"/>
              <a:t>03/07/2025</a:t>
            </a:fld>
            <a:endParaRPr lang="en-GB"/>
          </a:p>
        </p:txBody>
      </p:sp>
      <p:sp>
        <p:nvSpPr>
          <p:cNvPr id="5" name="Footer Placeholder 4">
            <a:extLst>
              <a:ext uri="{FF2B5EF4-FFF2-40B4-BE49-F238E27FC236}">
                <a16:creationId xmlns:a16="http://schemas.microsoft.com/office/drawing/2014/main" id="{1FAAFEE3-6377-471E-3A1F-5C31C92DEA3C}"/>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FD417CC6-E0C4-CC5A-3FE1-9EB60BDD6654}"/>
              </a:ext>
            </a:extLst>
          </p:cNvPr>
          <p:cNvSpPr>
            <a:spLocks noGrp="1"/>
          </p:cNvSpPr>
          <p:nvPr>
            <p:ph type="sldNum" sz="quarter" idx="12"/>
          </p:nvPr>
        </p:nvSpPr>
        <p:spPr/>
        <p:txBody>
          <a:bodyPr/>
          <a:lstStyle/>
          <a:p>
            <a:fld id="{977BEFB4-7F66-421D-A3A0-6FB7BC6BD543}" type="slidenum">
              <a:rPr lang="en-GB" smtClean="0"/>
              <a:t>‹#›</a:t>
            </a:fld>
            <a:endParaRPr lang="en-GB"/>
          </a:p>
        </p:txBody>
      </p:sp>
    </p:spTree>
    <p:extLst>
      <p:ext uri="{BB962C8B-B14F-4D97-AF65-F5344CB8AC3E}">
        <p14:creationId xmlns:p14="http://schemas.microsoft.com/office/powerpoint/2010/main" val="1483172373"/>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pic>
        <p:nvPicPr>
          <p:cNvPr id="7" name="Picture 10"/>
          <p:cNvPicPr>
            <a:picLocks noChangeAspect="1" noChangeArrowheads="1"/>
          </p:cNvPicPr>
          <p:nvPr userDrawn="1"/>
        </p:nvPicPr>
        <p:blipFill>
          <a:blip r:embed="rId2" cstate="print"/>
          <a:srcRect/>
          <a:stretch>
            <a:fillRect/>
          </a:stretch>
        </p:blipFill>
        <p:spPr bwMode="auto">
          <a:xfrm>
            <a:off x="0" y="3"/>
            <a:ext cx="3657600" cy="1911350"/>
          </a:xfrm>
          <a:prstGeom prst="rect">
            <a:avLst/>
          </a:prstGeom>
          <a:noFill/>
          <a:ln w="9525">
            <a:noFill/>
            <a:miter lim="800000"/>
            <a:headEnd/>
            <a:tailEnd/>
          </a:ln>
          <a:effectLst/>
        </p:spPr>
      </p:pic>
      <p:sp>
        <p:nvSpPr>
          <p:cNvPr id="19" name="Slide Number Placeholder 18"/>
          <p:cNvSpPr>
            <a:spLocks noGrp="1"/>
          </p:cNvSpPr>
          <p:nvPr>
            <p:ph type="sldNum" sz="quarter" idx="11"/>
          </p:nvPr>
        </p:nvSpPr>
        <p:spPr/>
        <p:txBody>
          <a:bodyPr/>
          <a:lstStyle>
            <a:lvl1pPr>
              <a:defRPr sz="2000" b="1" i="1">
                <a:solidFill>
                  <a:srgbClr val="009999"/>
                </a:solidFill>
                <a:effectLst>
                  <a:outerShdw blurRad="38100" dist="38100" dir="2700000" algn="tl">
                    <a:srgbClr val="000000">
                      <a:alpha val="43137"/>
                    </a:srgbClr>
                  </a:outerShdw>
                </a:effectLst>
                <a:latin typeface="+mj-lt"/>
              </a:defRPr>
            </a:lvl1pPr>
          </a:lstStyle>
          <a:p>
            <a:fld id="{D3DC257D-78E3-4145-B6DC-EFDF247FB379}" type="slidenum">
              <a:rPr lang="en-US" smtClean="0"/>
              <a:pPr/>
              <a:t>‹#›</a:t>
            </a:fld>
            <a:endParaRPr lang="en-US" dirty="0"/>
          </a:p>
        </p:txBody>
      </p:sp>
    </p:spTree>
    <p:extLst>
      <p:ext uri="{BB962C8B-B14F-4D97-AF65-F5344CB8AC3E}">
        <p14:creationId xmlns:p14="http://schemas.microsoft.com/office/powerpoint/2010/main" val="54398758"/>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Obj">
  <p:cSld name="Deux contenus">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9DA7013C-F8B7-B03C-88EB-2FC928F1707C}"/>
              </a:ext>
            </a:extLst>
          </p:cNvPr>
          <p:cNvSpPr>
            <a:spLocks noGrp="1"/>
          </p:cNvSpPr>
          <p:nvPr>
            <p:ph type="title"/>
          </p:nvPr>
        </p:nvSpPr>
        <p:spPr/>
        <p:txBody>
          <a:bodyPr/>
          <a:lstStyle>
            <a:lvl1pPr>
              <a:defRPr>
                <a:latin typeface="Arial" panose="020B0604020202020204" pitchFamily="34" charset="0"/>
                <a:cs typeface="Arial" panose="020B0604020202020204" pitchFamily="34" charset="0"/>
              </a:defRPr>
            </a:lvl1pPr>
          </a:lstStyle>
          <a:p>
            <a:r>
              <a:rPr lang="fr-FR" dirty="0"/>
              <a:t>Modifiez le style du titre</a:t>
            </a:r>
          </a:p>
        </p:txBody>
      </p:sp>
      <p:sp>
        <p:nvSpPr>
          <p:cNvPr id="3" name="Espace réservé du contenu 2">
            <a:extLst>
              <a:ext uri="{FF2B5EF4-FFF2-40B4-BE49-F238E27FC236}">
                <a16:creationId xmlns:a16="http://schemas.microsoft.com/office/drawing/2014/main" id="{91842152-0A83-422F-1DC8-32CCC6579B03}"/>
              </a:ext>
            </a:extLst>
          </p:cNvPr>
          <p:cNvSpPr>
            <a:spLocks noGrp="1"/>
          </p:cNvSpPr>
          <p:nvPr>
            <p:ph sz="half" idx="1"/>
          </p:nvPr>
        </p:nvSpPr>
        <p:spPr>
          <a:xfrm>
            <a:off x="1676400" y="3651250"/>
            <a:ext cx="10363200" cy="8702676"/>
          </a:xfrm>
          <a:prstGeom prst="rect">
            <a:avLst/>
          </a:prstGeom>
        </p:spPr>
        <p:txBody>
          <a:bodyPr/>
          <a:lstStyle>
            <a:lvl1pPr>
              <a:defRPr>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
        <p:nvSpPr>
          <p:cNvPr id="4" name="Espace réservé du contenu 3">
            <a:extLst>
              <a:ext uri="{FF2B5EF4-FFF2-40B4-BE49-F238E27FC236}">
                <a16:creationId xmlns:a16="http://schemas.microsoft.com/office/drawing/2014/main" id="{08E7EDF4-F37B-B1AA-2719-375B3CADBAA1}"/>
              </a:ext>
            </a:extLst>
          </p:cNvPr>
          <p:cNvSpPr>
            <a:spLocks noGrp="1"/>
          </p:cNvSpPr>
          <p:nvPr>
            <p:ph sz="half" idx="2"/>
          </p:nvPr>
        </p:nvSpPr>
        <p:spPr>
          <a:xfrm>
            <a:off x="12344400" y="3651250"/>
            <a:ext cx="10363200" cy="8702676"/>
          </a:xfrm>
          <a:prstGeom prst="rect">
            <a:avLst/>
          </a:prstGeom>
        </p:spPr>
        <p:txBody>
          <a:body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Tree>
    <p:extLst>
      <p:ext uri="{BB962C8B-B14F-4D97-AF65-F5344CB8AC3E}">
        <p14:creationId xmlns:p14="http://schemas.microsoft.com/office/powerpoint/2010/main" val="2703196600"/>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180" name="Rectangle 1036"/>
          <p:cNvSpPr>
            <a:spLocks noGrp="1" noChangeArrowheads="1"/>
          </p:cNvSpPr>
          <p:nvPr>
            <p:ph type="ctrTitle" sz="quarter"/>
          </p:nvPr>
        </p:nvSpPr>
        <p:spPr>
          <a:xfrm>
            <a:off x="1895233" y="739776"/>
            <a:ext cx="20593538" cy="2057400"/>
          </a:xfrm>
        </p:spPr>
        <p:txBody>
          <a:bodyPr/>
          <a:lstStyle>
            <a:lvl1pPr>
              <a:defRPr sz="8800">
                <a:solidFill>
                  <a:srgbClr val="00547E"/>
                </a:solidFill>
              </a:defRPr>
            </a:lvl1pPr>
          </a:lstStyle>
          <a:p>
            <a:pPr lvl="0"/>
            <a:r>
              <a:rPr lang="en-US" noProof="0"/>
              <a:t>Click to edit Master title style</a:t>
            </a:r>
          </a:p>
        </p:txBody>
      </p:sp>
    </p:spTree>
    <p:extLst>
      <p:ext uri="{BB962C8B-B14F-4D97-AF65-F5344CB8AC3E}">
        <p14:creationId xmlns:p14="http://schemas.microsoft.com/office/powerpoint/2010/main" val="195542808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slide - 3">
    <p:bg>
      <p:bgRef idx="1001">
        <a:schemeClr val="bg1"/>
      </p:bgRef>
    </p:bg>
    <p:spTree>
      <p:nvGrpSpPr>
        <p:cNvPr id="1" name=""/>
        <p:cNvGrpSpPr/>
        <p:nvPr/>
      </p:nvGrpSpPr>
      <p:grpSpPr>
        <a:xfrm>
          <a:off x="0" y="0"/>
          <a:ext cx="0" cy="0"/>
          <a:chOff x="0" y="0"/>
          <a:chExt cx="0" cy="0"/>
        </a:xfrm>
      </p:grpSpPr>
      <p:pic>
        <p:nvPicPr>
          <p:cNvPr id="10" name="Grafik 9">
            <a:extLst>
              <a:ext uri="{FF2B5EF4-FFF2-40B4-BE49-F238E27FC236}">
                <a16:creationId xmlns:a16="http://schemas.microsoft.com/office/drawing/2014/main" id="{0B76ECB0-B71D-454C-9911-8489B91E5055}"/>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24384000" cy="13716000"/>
          </a:xfrm>
          <a:prstGeom prst="rect">
            <a:avLst/>
          </a:prstGeom>
        </p:spPr>
      </p:pic>
      <p:pic>
        <p:nvPicPr>
          <p:cNvPr id="12" name="Grafik 11" descr="Ein Bild, das Zeichnung enthält.&#10;&#10;Automatisch generierte Beschreibung">
            <a:extLst>
              <a:ext uri="{FF2B5EF4-FFF2-40B4-BE49-F238E27FC236}">
                <a16:creationId xmlns:a16="http://schemas.microsoft.com/office/drawing/2014/main" id="{A869517B-FA4A-4693-A73F-75823C3FCBFB}"/>
              </a:ext>
            </a:extLst>
          </p:cNvPr>
          <p:cNvPicPr>
            <a:picLocks noChangeAspect="1"/>
          </p:cNvPicPr>
          <p:nvPr userDrawn="1"/>
        </p:nvPicPr>
        <p:blipFill>
          <a:blip r:embed="rId3">
            <a:alphaModFix amt="40000"/>
            <a:extLst>
              <a:ext uri="{28A0092B-C50C-407E-A947-70E740481C1C}">
                <a14:useLocalDpi xmlns:a14="http://schemas.microsoft.com/office/drawing/2010/main" val="0"/>
              </a:ext>
            </a:extLst>
          </a:blip>
          <a:stretch>
            <a:fillRect/>
          </a:stretch>
        </p:blipFill>
        <p:spPr>
          <a:xfrm>
            <a:off x="7012800" y="2264400"/>
            <a:ext cx="10931951" cy="9597600"/>
          </a:xfrm>
          <a:prstGeom prst="rect">
            <a:avLst/>
          </a:prstGeom>
        </p:spPr>
      </p:pic>
      <p:sp>
        <p:nvSpPr>
          <p:cNvPr id="2" name="Titel 1">
            <a:extLst>
              <a:ext uri="{FF2B5EF4-FFF2-40B4-BE49-F238E27FC236}">
                <a16:creationId xmlns:a16="http://schemas.microsoft.com/office/drawing/2014/main" id="{78FDEAC5-CB05-410E-9C13-A3BB95AA2B9C}"/>
              </a:ext>
            </a:extLst>
          </p:cNvPr>
          <p:cNvSpPr>
            <a:spLocks noGrp="1"/>
          </p:cNvSpPr>
          <p:nvPr>
            <p:ph type="ctrTitle" hasCustomPrompt="1"/>
          </p:nvPr>
        </p:nvSpPr>
        <p:spPr>
          <a:xfrm>
            <a:off x="1180800" y="2789548"/>
            <a:ext cx="22035600" cy="4775200"/>
          </a:xfrm>
        </p:spPr>
        <p:txBody>
          <a:bodyPr anchor="b"/>
          <a:lstStyle>
            <a:lvl1pPr algn="ctr">
              <a:lnSpc>
                <a:spcPts val="9500"/>
              </a:lnSpc>
              <a:defRPr sz="9000" cap="all" baseline="0">
                <a:solidFill>
                  <a:schemeClr val="bg1"/>
                </a:solidFill>
              </a:defRPr>
            </a:lvl1pPr>
          </a:lstStyle>
          <a:p>
            <a:r>
              <a:rPr lang="en-US" noProof="0" dirty="0"/>
              <a:t>Add Title</a:t>
            </a:r>
          </a:p>
        </p:txBody>
      </p:sp>
      <p:sp>
        <p:nvSpPr>
          <p:cNvPr id="3" name="Untertitel 2">
            <a:extLst>
              <a:ext uri="{FF2B5EF4-FFF2-40B4-BE49-F238E27FC236}">
                <a16:creationId xmlns:a16="http://schemas.microsoft.com/office/drawing/2014/main" id="{50BC8719-547F-4D8D-A3C6-6842D0F18FC7}"/>
              </a:ext>
            </a:extLst>
          </p:cNvPr>
          <p:cNvSpPr>
            <a:spLocks noGrp="1"/>
          </p:cNvSpPr>
          <p:nvPr>
            <p:ph type="subTitle" idx="1" hasCustomPrompt="1"/>
          </p:nvPr>
        </p:nvSpPr>
        <p:spPr>
          <a:xfrm>
            <a:off x="1180800" y="7722096"/>
            <a:ext cx="22035600" cy="3311524"/>
          </a:xfrm>
        </p:spPr>
        <p:txBody>
          <a:bodyPr>
            <a:noAutofit/>
          </a:bodyPr>
          <a:lstStyle>
            <a:lvl1pPr marL="0" indent="0" algn="ctr">
              <a:buNone/>
              <a:defRPr sz="3000">
                <a:solidFill>
                  <a:schemeClr val="bg1"/>
                </a:solidFill>
              </a:defRPr>
            </a:lvl1pPr>
            <a:lvl2pPr marL="914400" indent="0" algn="ctr">
              <a:buNone/>
              <a:defRPr sz="4000"/>
            </a:lvl2pPr>
            <a:lvl3pPr marL="1828800" indent="0" algn="ctr">
              <a:buNone/>
              <a:defRPr sz="3600"/>
            </a:lvl3pPr>
            <a:lvl4pPr marL="2743200" indent="0" algn="ctr">
              <a:buNone/>
              <a:defRPr sz="3200"/>
            </a:lvl4pPr>
            <a:lvl5pPr marL="3657600" indent="0" algn="ctr">
              <a:buNone/>
              <a:defRPr sz="3200"/>
            </a:lvl5pPr>
            <a:lvl6pPr marL="4572000" indent="0" algn="ctr">
              <a:buNone/>
              <a:defRPr sz="3200"/>
            </a:lvl6pPr>
            <a:lvl7pPr marL="5486400" indent="0" algn="ctr">
              <a:buNone/>
              <a:defRPr sz="3200"/>
            </a:lvl7pPr>
            <a:lvl8pPr marL="6400800" indent="0" algn="ctr">
              <a:buNone/>
              <a:defRPr sz="3200"/>
            </a:lvl8pPr>
            <a:lvl9pPr marL="7315200" indent="0" algn="ctr">
              <a:buNone/>
              <a:defRPr sz="3200"/>
            </a:lvl9pPr>
          </a:lstStyle>
          <a:p>
            <a:r>
              <a:rPr lang="en-US" noProof="0" dirty="0"/>
              <a:t>Add Subtitle</a:t>
            </a:r>
          </a:p>
        </p:txBody>
      </p:sp>
      <p:sp>
        <p:nvSpPr>
          <p:cNvPr id="6" name="Foliennummernplatzhalter 5">
            <a:extLst>
              <a:ext uri="{FF2B5EF4-FFF2-40B4-BE49-F238E27FC236}">
                <a16:creationId xmlns:a16="http://schemas.microsoft.com/office/drawing/2014/main" id="{EAB0140E-32A7-4823-A87C-11F572A9F07B}"/>
              </a:ext>
            </a:extLst>
          </p:cNvPr>
          <p:cNvSpPr>
            <a:spLocks noGrp="1"/>
          </p:cNvSpPr>
          <p:nvPr>
            <p:ph type="sldNum" sz="quarter" idx="12"/>
          </p:nvPr>
        </p:nvSpPr>
        <p:spPr>
          <a:xfrm>
            <a:off x="23320800" y="139782"/>
            <a:ext cx="771943" cy="453522"/>
          </a:xfrm>
          <a:prstGeom prst="rect">
            <a:avLst/>
          </a:prstGeom>
        </p:spPr>
        <p:txBody>
          <a:bodyPr/>
          <a:lstStyle>
            <a:lvl1pPr>
              <a:defRPr>
                <a:solidFill>
                  <a:schemeClr val="bg1"/>
                </a:solidFill>
              </a:defRPr>
            </a:lvl1pPr>
          </a:lstStyle>
          <a:p>
            <a:fld id="{88A1DFE4-5FC5-43BD-BB7E-75EAD82B965F}" type="slidenum">
              <a:rPr lang="en-US" noProof="0" smtClean="0"/>
              <a:pPr/>
              <a:t>‹#›</a:t>
            </a:fld>
            <a:endParaRPr lang="en-US" noProof="0" dirty="0"/>
          </a:p>
        </p:txBody>
      </p:sp>
      <p:pic>
        <p:nvPicPr>
          <p:cNvPr id="7" name="Picture 6" descr="A picture containing icon&#10;&#10;Description automatically generated">
            <a:extLst>
              <a:ext uri="{FF2B5EF4-FFF2-40B4-BE49-F238E27FC236}">
                <a16:creationId xmlns:a16="http://schemas.microsoft.com/office/drawing/2014/main" id="{0FD4728F-1AB0-4854-8081-1D17B7697864}"/>
              </a:ext>
            </a:extLst>
          </p:cNvPr>
          <p:cNvPicPr>
            <a:picLocks noChangeAspect="1"/>
          </p:cNvPicPr>
          <p:nvPr userDrawn="1"/>
        </p:nvPicPr>
        <p:blipFill>
          <a:blip r:embed="rId4" cstate="hqprint">
            <a:extLst>
              <a:ext uri="{28A0092B-C50C-407E-A947-70E740481C1C}">
                <a14:useLocalDpi xmlns:a14="http://schemas.microsoft.com/office/drawing/2010/main" val="0"/>
              </a:ext>
            </a:extLst>
          </a:blip>
          <a:stretch>
            <a:fillRect/>
          </a:stretch>
        </p:blipFill>
        <p:spPr>
          <a:xfrm>
            <a:off x="435379" y="389580"/>
            <a:ext cx="1490841" cy="504000"/>
          </a:xfrm>
          <a:prstGeom prst="rect">
            <a:avLst/>
          </a:prstGeom>
        </p:spPr>
      </p:pic>
    </p:spTree>
    <p:extLst>
      <p:ext uri="{BB962C8B-B14F-4D97-AF65-F5344CB8AC3E}">
        <p14:creationId xmlns:p14="http://schemas.microsoft.com/office/powerpoint/2010/main" val="1437966118"/>
      </p:ext>
    </p:extLst>
  </p:cSld>
  <p:clrMapOvr>
    <a:overrideClrMapping bg1="lt1" tx1="dk1" bg2="lt2" tx2="dk2" accent1="accent1" accent2="accent2" accent3="accent3" accent4="accent4" accent5="accent5" accent6="accent6" hlink="hlink" folHlink="folHlink"/>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idx="1"/>
          </p:nvPr>
        </p:nvSpPr>
        <p:spPr>
          <a:xfrm>
            <a:off x="1219200" y="3200401"/>
            <a:ext cx="21945600" cy="9051926"/>
          </a:xfrm>
          <a:prstGeom prst="rect">
            <a:avLst/>
          </a:prstGeom>
        </p:spPr>
        <p:txBody>
          <a:bodyPr vert="horz"/>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Rectangle 4">
            <a:extLst>
              <a:ext uri="{FF2B5EF4-FFF2-40B4-BE49-F238E27FC236}">
                <a16:creationId xmlns:a16="http://schemas.microsoft.com/office/drawing/2014/main" id="{F8DDC6D2-9DE6-1A8B-77B0-339786C2B8C8}"/>
              </a:ext>
            </a:extLst>
          </p:cNvPr>
          <p:cNvSpPr>
            <a:spLocks noGrp="1" noChangeArrowheads="1"/>
          </p:cNvSpPr>
          <p:nvPr>
            <p:ph type="dt" sz="half" idx="10"/>
          </p:nvPr>
        </p:nvSpPr>
        <p:spPr>
          <a:ln/>
        </p:spPr>
        <p:txBody>
          <a:bodyPr/>
          <a:lstStyle>
            <a:lvl1pPr>
              <a:defRPr/>
            </a:lvl1pPr>
          </a:lstStyle>
          <a:p>
            <a:pPr>
              <a:defRPr/>
            </a:pPr>
            <a:endParaRPr lang="en-US"/>
          </a:p>
        </p:txBody>
      </p:sp>
      <p:sp>
        <p:nvSpPr>
          <p:cNvPr id="5" name="Rectangle 5">
            <a:extLst>
              <a:ext uri="{FF2B5EF4-FFF2-40B4-BE49-F238E27FC236}">
                <a16:creationId xmlns:a16="http://schemas.microsoft.com/office/drawing/2014/main" id="{F878198C-DE86-2A1B-8B6E-DE2203B4F8F3}"/>
              </a:ext>
            </a:extLst>
          </p:cNvPr>
          <p:cNvSpPr>
            <a:spLocks noGrp="1" noChangeArrowheads="1"/>
          </p:cNvSpPr>
          <p:nvPr>
            <p:ph type="ftr" sz="quarter" idx="11"/>
          </p:nvPr>
        </p:nvSpPr>
        <p:spPr>
          <a:ln/>
        </p:spPr>
        <p:txBody>
          <a:bodyPr/>
          <a:lstStyle>
            <a:lvl1pPr>
              <a:defRPr/>
            </a:lvl1pPr>
          </a:lstStyle>
          <a:p>
            <a:pPr>
              <a:defRPr/>
            </a:pPr>
            <a:r>
              <a:rPr lang="en-US"/>
              <a:t>ESPP Venice Jun25</a:t>
            </a:r>
          </a:p>
        </p:txBody>
      </p:sp>
      <p:sp>
        <p:nvSpPr>
          <p:cNvPr id="6" name="Text Box 19">
            <a:extLst>
              <a:ext uri="{FF2B5EF4-FFF2-40B4-BE49-F238E27FC236}">
                <a16:creationId xmlns:a16="http://schemas.microsoft.com/office/drawing/2014/main" id="{D45C2002-47D9-0664-1FEC-58D9D8744529}"/>
              </a:ext>
            </a:extLst>
          </p:cNvPr>
          <p:cNvSpPr txBox="1">
            <a:spLocks noGrp="1" noChangeArrowheads="1"/>
          </p:cNvSpPr>
          <p:nvPr>
            <p:ph type="sldNum" sz="quarter" idx="12"/>
          </p:nvPr>
        </p:nvSpPr>
        <p:spPr>
          <a:ln/>
        </p:spPr>
        <p:txBody>
          <a:bodyPr/>
          <a:lstStyle>
            <a:lvl1pPr>
              <a:defRPr/>
            </a:lvl1pPr>
          </a:lstStyle>
          <a:p>
            <a:pPr>
              <a:defRPr/>
            </a:pPr>
            <a:fld id="{F65926A7-082C-7F44-B9C5-8689AE7B2BEF}" type="slidenum">
              <a:rPr lang="en-US" altLang="en-CH"/>
              <a:pPr>
                <a:defRPr/>
              </a:pPr>
              <a:t>‹#›</a:t>
            </a:fld>
            <a:endParaRPr lang="en-US" altLang="en-CH"/>
          </a:p>
        </p:txBody>
      </p:sp>
    </p:spTree>
    <p:extLst>
      <p:ext uri="{BB962C8B-B14F-4D97-AF65-F5344CB8AC3E}">
        <p14:creationId xmlns:p14="http://schemas.microsoft.com/office/powerpoint/2010/main" val="3842456129"/>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926494" y="8813801"/>
            <a:ext cx="20726400" cy="2724150"/>
          </a:xfrm>
        </p:spPr>
        <p:txBody>
          <a:bodyPr anchor="t"/>
          <a:lstStyle>
            <a:lvl1pPr algn="l">
              <a:defRPr sz="8000" b="1" cap="all"/>
            </a:lvl1pPr>
          </a:lstStyle>
          <a:p>
            <a:r>
              <a:rPr lang="en-GB"/>
              <a:t>Click to edit Master title style</a:t>
            </a:r>
            <a:endParaRPr lang="en-US"/>
          </a:p>
        </p:txBody>
      </p:sp>
      <p:sp>
        <p:nvSpPr>
          <p:cNvPr id="3" name="Text Placeholder 2"/>
          <p:cNvSpPr>
            <a:spLocks noGrp="1"/>
          </p:cNvSpPr>
          <p:nvPr>
            <p:ph type="body" idx="1"/>
          </p:nvPr>
        </p:nvSpPr>
        <p:spPr>
          <a:xfrm>
            <a:off x="1926494" y="5813427"/>
            <a:ext cx="20726400" cy="3000374"/>
          </a:xfrm>
          <a:prstGeom prst="rect">
            <a:avLst/>
          </a:prstGeom>
        </p:spPr>
        <p:txBody>
          <a:bodyPr vert="horz" anchor="b"/>
          <a:lstStyle>
            <a:lvl1pPr marL="0" indent="0">
              <a:buNone/>
              <a:defRPr sz="4000"/>
            </a:lvl1pPr>
            <a:lvl2pPr marL="914400" indent="0">
              <a:buNone/>
              <a:defRPr sz="3600"/>
            </a:lvl2pPr>
            <a:lvl3pPr marL="1828800" indent="0">
              <a:buNone/>
              <a:defRPr sz="3200"/>
            </a:lvl3pPr>
            <a:lvl4pPr marL="2743200" indent="0">
              <a:buNone/>
              <a:defRPr sz="2800"/>
            </a:lvl4pPr>
            <a:lvl5pPr marL="3657600" indent="0">
              <a:buNone/>
              <a:defRPr sz="2800"/>
            </a:lvl5pPr>
            <a:lvl6pPr marL="4572000" indent="0">
              <a:buNone/>
              <a:defRPr sz="2800"/>
            </a:lvl6pPr>
            <a:lvl7pPr marL="5486400" indent="0">
              <a:buNone/>
              <a:defRPr sz="2800"/>
            </a:lvl7pPr>
            <a:lvl8pPr marL="6400800" indent="0">
              <a:buNone/>
              <a:defRPr sz="2800"/>
            </a:lvl8pPr>
            <a:lvl9pPr marL="7315200" indent="0">
              <a:buNone/>
              <a:defRPr sz="2800"/>
            </a:lvl9pPr>
          </a:lstStyle>
          <a:p>
            <a:pPr lvl="0"/>
            <a:r>
              <a:rPr lang="en-GB"/>
              <a:t>Click to edit Master text styles</a:t>
            </a:r>
          </a:p>
        </p:txBody>
      </p:sp>
      <p:sp>
        <p:nvSpPr>
          <p:cNvPr id="4" name="Rectangle 4">
            <a:extLst>
              <a:ext uri="{FF2B5EF4-FFF2-40B4-BE49-F238E27FC236}">
                <a16:creationId xmlns:a16="http://schemas.microsoft.com/office/drawing/2014/main" id="{03692A59-A44B-5EF8-0E8F-703279606B4B}"/>
              </a:ext>
            </a:extLst>
          </p:cNvPr>
          <p:cNvSpPr>
            <a:spLocks noGrp="1" noChangeArrowheads="1"/>
          </p:cNvSpPr>
          <p:nvPr>
            <p:ph type="dt" sz="half" idx="10"/>
          </p:nvPr>
        </p:nvSpPr>
        <p:spPr>
          <a:ln/>
        </p:spPr>
        <p:txBody>
          <a:bodyPr/>
          <a:lstStyle>
            <a:lvl1pPr>
              <a:defRPr/>
            </a:lvl1pPr>
          </a:lstStyle>
          <a:p>
            <a:pPr>
              <a:defRPr/>
            </a:pPr>
            <a:endParaRPr lang="en-US"/>
          </a:p>
        </p:txBody>
      </p:sp>
      <p:sp>
        <p:nvSpPr>
          <p:cNvPr id="5" name="Rectangle 5">
            <a:extLst>
              <a:ext uri="{FF2B5EF4-FFF2-40B4-BE49-F238E27FC236}">
                <a16:creationId xmlns:a16="http://schemas.microsoft.com/office/drawing/2014/main" id="{A22D260C-9872-BD50-6F1D-A9BB285C67FE}"/>
              </a:ext>
            </a:extLst>
          </p:cNvPr>
          <p:cNvSpPr>
            <a:spLocks noGrp="1" noChangeArrowheads="1"/>
          </p:cNvSpPr>
          <p:nvPr>
            <p:ph type="ftr" sz="quarter" idx="11"/>
          </p:nvPr>
        </p:nvSpPr>
        <p:spPr>
          <a:ln/>
        </p:spPr>
        <p:txBody>
          <a:bodyPr/>
          <a:lstStyle>
            <a:lvl1pPr>
              <a:defRPr/>
            </a:lvl1pPr>
          </a:lstStyle>
          <a:p>
            <a:pPr>
              <a:defRPr/>
            </a:pPr>
            <a:r>
              <a:rPr lang="en-US"/>
              <a:t>ESPP Venice Jun25</a:t>
            </a:r>
          </a:p>
        </p:txBody>
      </p:sp>
      <p:sp>
        <p:nvSpPr>
          <p:cNvPr id="6" name="Text Box 19">
            <a:extLst>
              <a:ext uri="{FF2B5EF4-FFF2-40B4-BE49-F238E27FC236}">
                <a16:creationId xmlns:a16="http://schemas.microsoft.com/office/drawing/2014/main" id="{2F268265-AB71-244B-909C-DA4E5C237AD4}"/>
              </a:ext>
            </a:extLst>
          </p:cNvPr>
          <p:cNvSpPr txBox="1">
            <a:spLocks noGrp="1" noChangeArrowheads="1"/>
          </p:cNvSpPr>
          <p:nvPr>
            <p:ph type="sldNum" sz="quarter" idx="12"/>
          </p:nvPr>
        </p:nvSpPr>
        <p:spPr>
          <a:ln/>
        </p:spPr>
        <p:txBody>
          <a:bodyPr/>
          <a:lstStyle>
            <a:lvl1pPr>
              <a:defRPr/>
            </a:lvl1pPr>
          </a:lstStyle>
          <a:p>
            <a:pPr>
              <a:defRPr/>
            </a:pPr>
            <a:fld id="{18E46728-3CFC-F541-9300-616F58BA954E}" type="slidenum">
              <a:rPr lang="en-US" altLang="en-CH"/>
              <a:pPr>
                <a:defRPr/>
              </a:pPr>
              <a:t>‹#›</a:t>
            </a:fld>
            <a:endParaRPr lang="en-US" altLang="en-CH"/>
          </a:p>
        </p:txBody>
      </p:sp>
    </p:spTree>
    <p:extLst>
      <p:ext uri="{BB962C8B-B14F-4D97-AF65-F5344CB8AC3E}">
        <p14:creationId xmlns:p14="http://schemas.microsoft.com/office/powerpoint/2010/main" val="2277503805"/>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sz="half" idx="1"/>
          </p:nvPr>
        </p:nvSpPr>
        <p:spPr>
          <a:xfrm>
            <a:off x="1219200" y="3200401"/>
            <a:ext cx="10785231" cy="9051926"/>
          </a:xfrm>
          <a:prstGeom prst="rect">
            <a:avLst/>
          </a:prstGeom>
        </p:spPr>
        <p:txBody>
          <a:bodyPr vert="horz"/>
          <a:lstStyle>
            <a:lvl1pPr>
              <a:defRPr sz="5600"/>
            </a:lvl1pPr>
            <a:lvl2pPr>
              <a:defRPr sz="4800"/>
            </a:lvl2pPr>
            <a:lvl3pPr>
              <a:defRPr sz="4000"/>
            </a:lvl3pPr>
            <a:lvl4pPr>
              <a:defRPr sz="3600"/>
            </a:lvl4pPr>
            <a:lvl5pPr>
              <a:defRPr sz="3600"/>
            </a:lvl5pPr>
            <a:lvl6pPr>
              <a:defRPr sz="3600"/>
            </a:lvl6pPr>
            <a:lvl7pPr>
              <a:defRPr sz="3600"/>
            </a:lvl7pPr>
            <a:lvl8pPr>
              <a:defRPr sz="3600"/>
            </a:lvl8pPr>
            <a:lvl9pPr>
              <a:defRPr sz="3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p:cNvSpPr>
            <a:spLocks noGrp="1"/>
          </p:cNvSpPr>
          <p:nvPr>
            <p:ph sz="half" idx="2"/>
          </p:nvPr>
        </p:nvSpPr>
        <p:spPr>
          <a:xfrm>
            <a:off x="12379569" y="3200401"/>
            <a:ext cx="10785231" cy="9051926"/>
          </a:xfrm>
          <a:prstGeom prst="rect">
            <a:avLst/>
          </a:prstGeom>
        </p:spPr>
        <p:txBody>
          <a:bodyPr vert="horz"/>
          <a:lstStyle>
            <a:lvl1pPr>
              <a:defRPr sz="5600"/>
            </a:lvl1pPr>
            <a:lvl2pPr>
              <a:defRPr sz="4800"/>
            </a:lvl2pPr>
            <a:lvl3pPr>
              <a:defRPr sz="4000"/>
            </a:lvl3pPr>
            <a:lvl4pPr>
              <a:defRPr sz="3600"/>
            </a:lvl4pPr>
            <a:lvl5pPr>
              <a:defRPr sz="3600"/>
            </a:lvl5pPr>
            <a:lvl6pPr>
              <a:defRPr sz="3600"/>
            </a:lvl6pPr>
            <a:lvl7pPr>
              <a:defRPr sz="3600"/>
            </a:lvl7pPr>
            <a:lvl8pPr>
              <a:defRPr sz="3600"/>
            </a:lvl8pPr>
            <a:lvl9pPr>
              <a:defRPr sz="3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Rectangle 4">
            <a:extLst>
              <a:ext uri="{FF2B5EF4-FFF2-40B4-BE49-F238E27FC236}">
                <a16:creationId xmlns:a16="http://schemas.microsoft.com/office/drawing/2014/main" id="{012530CC-3962-4A05-9FC6-52ED84CB1DF0}"/>
              </a:ext>
            </a:extLst>
          </p:cNvPr>
          <p:cNvSpPr>
            <a:spLocks noGrp="1" noChangeArrowheads="1"/>
          </p:cNvSpPr>
          <p:nvPr>
            <p:ph type="dt" sz="half" idx="10"/>
          </p:nvPr>
        </p:nvSpPr>
        <p:spPr>
          <a:ln/>
        </p:spPr>
        <p:txBody>
          <a:bodyPr/>
          <a:lstStyle>
            <a:lvl1pPr>
              <a:defRPr/>
            </a:lvl1pPr>
          </a:lstStyle>
          <a:p>
            <a:pPr>
              <a:defRPr/>
            </a:pPr>
            <a:endParaRPr lang="en-US"/>
          </a:p>
        </p:txBody>
      </p:sp>
      <p:sp>
        <p:nvSpPr>
          <p:cNvPr id="6" name="Rectangle 5">
            <a:extLst>
              <a:ext uri="{FF2B5EF4-FFF2-40B4-BE49-F238E27FC236}">
                <a16:creationId xmlns:a16="http://schemas.microsoft.com/office/drawing/2014/main" id="{9788E8D6-AF79-645C-80EE-2CD933B0040C}"/>
              </a:ext>
            </a:extLst>
          </p:cNvPr>
          <p:cNvSpPr>
            <a:spLocks noGrp="1" noChangeArrowheads="1"/>
          </p:cNvSpPr>
          <p:nvPr>
            <p:ph type="ftr" sz="quarter" idx="11"/>
          </p:nvPr>
        </p:nvSpPr>
        <p:spPr>
          <a:ln/>
        </p:spPr>
        <p:txBody>
          <a:bodyPr/>
          <a:lstStyle>
            <a:lvl1pPr>
              <a:defRPr/>
            </a:lvl1pPr>
          </a:lstStyle>
          <a:p>
            <a:pPr>
              <a:defRPr/>
            </a:pPr>
            <a:r>
              <a:rPr lang="en-US"/>
              <a:t>ESPP Venice Jun25</a:t>
            </a:r>
          </a:p>
        </p:txBody>
      </p:sp>
      <p:sp>
        <p:nvSpPr>
          <p:cNvPr id="7" name="Text Box 19">
            <a:extLst>
              <a:ext uri="{FF2B5EF4-FFF2-40B4-BE49-F238E27FC236}">
                <a16:creationId xmlns:a16="http://schemas.microsoft.com/office/drawing/2014/main" id="{4952E7A0-C736-EDEA-A038-34C806EF6709}"/>
              </a:ext>
            </a:extLst>
          </p:cNvPr>
          <p:cNvSpPr txBox="1">
            <a:spLocks noGrp="1" noChangeArrowheads="1"/>
          </p:cNvSpPr>
          <p:nvPr>
            <p:ph type="sldNum" sz="quarter" idx="12"/>
          </p:nvPr>
        </p:nvSpPr>
        <p:spPr>
          <a:ln/>
        </p:spPr>
        <p:txBody>
          <a:bodyPr/>
          <a:lstStyle>
            <a:lvl1pPr>
              <a:defRPr/>
            </a:lvl1pPr>
          </a:lstStyle>
          <a:p>
            <a:pPr>
              <a:defRPr/>
            </a:pPr>
            <a:fld id="{799C732D-42F5-E04B-A51D-9002AE6370BD}" type="slidenum">
              <a:rPr lang="en-US" altLang="en-CH"/>
              <a:pPr>
                <a:defRPr/>
              </a:pPr>
              <a:t>‹#›</a:t>
            </a:fld>
            <a:endParaRPr lang="en-US" altLang="en-CH"/>
          </a:p>
        </p:txBody>
      </p:sp>
    </p:spTree>
    <p:extLst>
      <p:ext uri="{BB962C8B-B14F-4D97-AF65-F5344CB8AC3E}">
        <p14:creationId xmlns:p14="http://schemas.microsoft.com/office/powerpoint/2010/main" val="1312525975"/>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219200" y="549276"/>
            <a:ext cx="21945600" cy="2286000"/>
          </a:xfrm>
        </p:spPr>
        <p:txBody>
          <a:bodyPr/>
          <a:lstStyle>
            <a:lvl1pPr>
              <a:defRPr/>
            </a:lvl1pPr>
          </a:lstStyle>
          <a:p>
            <a:r>
              <a:rPr lang="en-GB"/>
              <a:t>Click to edit Master title style</a:t>
            </a:r>
            <a:endParaRPr lang="en-US"/>
          </a:p>
        </p:txBody>
      </p:sp>
      <p:sp>
        <p:nvSpPr>
          <p:cNvPr id="3" name="Text Placeholder 2"/>
          <p:cNvSpPr>
            <a:spLocks noGrp="1"/>
          </p:cNvSpPr>
          <p:nvPr>
            <p:ph type="body" idx="1"/>
          </p:nvPr>
        </p:nvSpPr>
        <p:spPr>
          <a:xfrm>
            <a:off x="1219200" y="3070226"/>
            <a:ext cx="10773509" cy="1279524"/>
          </a:xfrm>
          <a:prstGeom prst="rect">
            <a:avLst/>
          </a:prstGeom>
        </p:spPr>
        <p:txBody>
          <a:bodyPr vert="horz" anchor="b"/>
          <a:lstStyle>
            <a:lvl1pPr marL="0" indent="0">
              <a:buNone/>
              <a:defRPr sz="4800" b="1"/>
            </a:lvl1pPr>
            <a:lvl2pPr marL="914400" indent="0">
              <a:buNone/>
              <a:defRPr sz="4000" b="1"/>
            </a:lvl2pPr>
            <a:lvl3pPr marL="1828800" indent="0">
              <a:buNone/>
              <a:defRPr sz="3600" b="1"/>
            </a:lvl3pPr>
            <a:lvl4pPr marL="2743200" indent="0">
              <a:buNone/>
              <a:defRPr sz="3200" b="1"/>
            </a:lvl4pPr>
            <a:lvl5pPr marL="3657600" indent="0">
              <a:buNone/>
              <a:defRPr sz="3200" b="1"/>
            </a:lvl5pPr>
            <a:lvl6pPr marL="4572000" indent="0">
              <a:buNone/>
              <a:defRPr sz="3200" b="1"/>
            </a:lvl6pPr>
            <a:lvl7pPr marL="5486400" indent="0">
              <a:buNone/>
              <a:defRPr sz="3200" b="1"/>
            </a:lvl7pPr>
            <a:lvl8pPr marL="6400800" indent="0">
              <a:buNone/>
              <a:defRPr sz="3200" b="1"/>
            </a:lvl8pPr>
            <a:lvl9pPr marL="7315200" indent="0">
              <a:buNone/>
              <a:defRPr sz="3200" b="1"/>
            </a:lvl9pPr>
          </a:lstStyle>
          <a:p>
            <a:pPr lvl="0"/>
            <a:r>
              <a:rPr lang="en-GB"/>
              <a:t>Click to edit Master text styles</a:t>
            </a:r>
          </a:p>
        </p:txBody>
      </p:sp>
      <p:sp>
        <p:nvSpPr>
          <p:cNvPr id="4" name="Content Placeholder 3"/>
          <p:cNvSpPr>
            <a:spLocks noGrp="1"/>
          </p:cNvSpPr>
          <p:nvPr>
            <p:ph sz="half" idx="2"/>
          </p:nvPr>
        </p:nvSpPr>
        <p:spPr>
          <a:xfrm>
            <a:off x="1219200" y="4349750"/>
            <a:ext cx="10773509" cy="7902576"/>
          </a:xfrm>
          <a:prstGeom prst="rect">
            <a:avLst/>
          </a:prstGeom>
        </p:spPr>
        <p:txBody>
          <a:bodyPr vert="horz"/>
          <a:lstStyle>
            <a:lvl1pPr>
              <a:defRPr sz="4800"/>
            </a:lvl1pPr>
            <a:lvl2pPr>
              <a:defRPr sz="4000"/>
            </a:lvl2pPr>
            <a:lvl3pPr>
              <a:defRPr sz="3600"/>
            </a:lvl3pPr>
            <a:lvl4pPr>
              <a:defRPr sz="3200"/>
            </a:lvl4pPr>
            <a:lvl5pPr>
              <a:defRPr sz="3200"/>
            </a:lvl5pPr>
            <a:lvl6pPr>
              <a:defRPr sz="3200"/>
            </a:lvl6pPr>
            <a:lvl7pPr>
              <a:defRPr sz="3200"/>
            </a:lvl7pPr>
            <a:lvl8pPr>
              <a:defRPr sz="3200"/>
            </a:lvl8pPr>
            <a:lvl9pPr>
              <a:defRPr sz="32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p:cNvSpPr>
            <a:spLocks noGrp="1"/>
          </p:cNvSpPr>
          <p:nvPr>
            <p:ph type="body" sz="quarter" idx="3"/>
          </p:nvPr>
        </p:nvSpPr>
        <p:spPr>
          <a:xfrm>
            <a:off x="12387386" y="3070226"/>
            <a:ext cx="10777415" cy="1279524"/>
          </a:xfrm>
          <a:prstGeom prst="rect">
            <a:avLst/>
          </a:prstGeom>
        </p:spPr>
        <p:txBody>
          <a:bodyPr vert="horz" anchor="b"/>
          <a:lstStyle>
            <a:lvl1pPr marL="0" indent="0">
              <a:buNone/>
              <a:defRPr sz="4800" b="1"/>
            </a:lvl1pPr>
            <a:lvl2pPr marL="914400" indent="0">
              <a:buNone/>
              <a:defRPr sz="4000" b="1"/>
            </a:lvl2pPr>
            <a:lvl3pPr marL="1828800" indent="0">
              <a:buNone/>
              <a:defRPr sz="3600" b="1"/>
            </a:lvl3pPr>
            <a:lvl4pPr marL="2743200" indent="0">
              <a:buNone/>
              <a:defRPr sz="3200" b="1"/>
            </a:lvl4pPr>
            <a:lvl5pPr marL="3657600" indent="0">
              <a:buNone/>
              <a:defRPr sz="3200" b="1"/>
            </a:lvl5pPr>
            <a:lvl6pPr marL="4572000" indent="0">
              <a:buNone/>
              <a:defRPr sz="3200" b="1"/>
            </a:lvl6pPr>
            <a:lvl7pPr marL="5486400" indent="0">
              <a:buNone/>
              <a:defRPr sz="3200" b="1"/>
            </a:lvl7pPr>
            <a:lvl8pPr marL="6400800" indent="0">
              <a:buNone/>
              <a:defRPr sz="3200" b="1"/>
            </a:lvl8pPr>
            <a:lvl9pPr marL="7315200" indent="0">
              <a:buNone/>
              <a:defRPr sz="3200" b="1"/>
            </a:lvl9pPr>
          </a:lstStyle>
          <a:p>
            <a:pPr lvl="0"/>
            <a:r>
              <a:rPr lang="en-GB"/>
              <a:t>Click to edit Master text styles</a:t>
            </a:r>
          </a:p>
        </p:txBody>
      </p:sp>
      <p:sp>
        <p:nvSpPr>
          <p:cNvPr id="6" name="Content Placeholder 5"/>
          <p:cNvSpPr>
            <a:spLocks noGrp="1"/>
          </p:cNvSpPr>
          <p:nvPr>
            <p:ph sz="quarter" idx="4"/>
          </p:nvPr>
        </p:nvSpPr>
        <p:spPr>
          <a:xfrm>
            <a:off x="12387386" y="4349750"/>
            <a:ext cx="10777415" cy="7902576"/>
          </a:xfrm>
          <a:prstGeom prst="rect">
            <a:avLst/>
          </a:prstGeom>
        </p:spPr>
        <p:txBody>
          <a:bodyPr vert="horz"/>
          <a:lstStyle>
            <a:lvl1pPr>
              <a:defRPr sz="4800"/>
            </a:lvl1pPr>
            <a:lvl2pPr>
              <a:defRPr sz="4000"/>
            </a:lvl2pPr>
            <a:lvl3pPr>
              <a:defRPr sz="3600"/>
            </a:lvl3pPr>
            <a:lvl4pPr>
              <a:defRPr sz="3200"/>
            </a:lvl4pPr>
            <a:lvl5pPr>
              <a:defRPr sz="3200"/>
            </a:lvl5pPr>
            <a:lvl6pPr>
              <a:defRPr sz="3200"/>
            </a:lvl6pPr>
            <a:lvl7pPr>
              <a:defRPr sz="3200"/>
            </a:lvl7pPr>
            <a:lvl8pPr>
              <a:defRPr sz="3200"/>
            </a:lvl8pPr>
            <a:lvl9pPr>
              <a:defRPr sz="32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Rectangle 4">
            <a:extLst>
              <a:ext uri="{FF2B5EF4-FFF2-40B4-BE49-F238E27FC236}">
                <a16:creationId xmlns:a16="http://schemas.microsoft.com/office/drawing/2014/main" id="{DD169BD3-8AAE-3200-FF6B-256D082EA631}"/>
              </a:ext>
            </a:extLst>
          </p:cNvPr>
          <p:cNvSpPr>
            <a:spLocks noGrp="1" noChangeArrowheads="1"/>
          </p:cNvSpPr>
          <p:nvPr>
            <p:ph type="dt" sz="half" idx="10"/>
          </p:nvPr>
        </p:nvSpPr>
        <p:spPr>
          <a:ln/>
        </p:spPr>
        <p:txBody>
          <a:bodyPr/>
          <a:lstStyle>
            <a:lvl1pPr>
              <a:defRPr/>
            </a:lvl1pPr>
          </a:lstStyle>
          <a:p>
            <a:pPr>
              <a:defRPr/>
            </a:pPr>
            <a:endParaRPr lang="en-US"/>
          </a:p>
        </p:txBody>
      </p:sp>
      <p:sp>
        <p:nvSpPr>
          <p:cNvPr id="8" name="Rectangle 5">
            <a:extLst>
              <a:ext uri="{FF2B5EF4-FFF2-40B4-BE49-F238E27FC236}">
                <a16:creationId xmlns:a16="http://schemas.microsoft.com/office/drawing/2014/main" id="{774BDBDE-F45A-9972-F110-EA26FEB19406}"/>
              </a:ext>
            </a:extLst>
          </p:cNvPr>
          <p:cNvSpPr>
            <a:spLocks noGrp="1" noChangeArrowheads="1"/>
          </p:cNvSpPr>
          <p:nvPr>
            <p:ph type="ftr" sz="quarter" idx="11"/>
          </p:nvPr>
        </p:nvSpPr>
        <p:spPr>
          <a:ln/>
        </p:spPr>
        <p:txBody>
          <a:bodyPr/>
          <a:lstStyle>
            <a:lvl1pPr>
              <a:defRPr/>
            </a:lvl1pPr>
          </a:lstStyle>
          <a:p>
            <a:pPr>
              <a:defRPr/>
            </a:pPr>
            <a:r>
              <a:rPr lang="en-US"/>
              <a:t>ESPP Venice Jun25</a:t>
            </a:r>
          </a:p>
        </p:txBody>
      </p:sp>
      <p:sp>
        <p:nvSpPr>
          <p:cNvPr id="9" name="Text Box 19">
            <a:extLst>
              <a:ext uri="{FF2B5EF4-FFF2-40B4-BE49-F238E27FC236}">
                <a16:creationId xmlns:a16="http://schemas.microsoft.com/office/drawing/2014/main" id="{CDF55957-3570-4DF2-8258-E360A6A9B2AF}"/>
              </a:ext>
            </a:extLst>
          </p:cNvPr>
          <p:cNvSpPr txBox="1">
            <a:spLocks noGrp="1" noChangeArrowheads="1"/>
          </p:cNvSpPr>
          <p:nvPr>
            <p:ph type="sldNum" sz="quarter" idx="12"/>
          </p:nvPr>
        </p:nvSpPr>
        <p:spPr>
          <a:ln/>
        </p:spPr>
        <p:txBody>
          <a:bodyPr/>
          <a:lstStyle>
            <a:lvl1pPr>
              <a:defRPr/>
            </a:lvl1pPr>
          </a:lstStyle>
          <a:p>
            <a:pPr>
              <a:defRPr/>
            </a:pPr>
            <a:fld id="{557338FF-3A0E-5649-82C4-729C47E0689B}" type="slidenum">
              <a:rPr lang="en-US" altLang="en-CH"/>
              <a:pPr>
                <a:defRPr/>
              </a:pPr>
              <a:t>‹#›</a:t>
            </a:fld>
            <a:endParaRPr lang="en-US" altLang="en-CH"/>
          </a:p>
        </p:txBody>
      </p:sp>
    </p:spTree>
    <p:extLst>
      <p:ext uri="{BB962C8B-B14F-4D97-AF65-F5344CB8AC3E}">
        <p14:creationId xmlns:p14="http://schemas.microsoft.com/office/powerpoint/2010/main" val="134741674"/>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Rectangle 4">
            <a:extLst>
              <a:ext uri="{FF2B5EF4-FFF2-40B4-BE49-F238E27FC236}">
                <a16:creationId xmlns:a16="http://schemas.microsoft.com/office/drawing/2014/main" id="{DAD70AB8-F007-BF13-0F50-290F5DA9483E}"/>
              </a:ext>
            </a:extLst>
          </p:cNvPr>
          <p:cNvSpPr>
            <a:spLocks noGrp="1" noChangeArrowheads="1"/>
          </p:cNvSpPr>
          <p:nvPr>
            <p:ph type="dt" sz="half" idx="10"/>
          </p:nvPr>
        </p:nvSpPr>
        <p:spPr>
          <a:ln/>
        </p:spPr>
        <p:txBody>
          <a:bodyPr/>
          <a:lstStyle>
            <a:lvl1pPr>
              <a:defRPr/>
            </a:lvl1pPr>
          </a:lstStyle>
          <a:p>
            <a:pPr>
              <a:defRPr/>
            </a:pPr>
            <a:endParaRPr lang="en-US"/>
          </a:p>
        </p:txBody>
      </p:sp>
      <p:sp>
        <p:nvSpPr>
          <p:cNvPr id="4" name="Rectangle 5">
            <a:extLst>
              <a:ext uri="{FF2B5EF4-FFF2-40B4-BE49-F238E27FC236}">
                <a16:creationId xmlns:a16="http://schemas.microsoft.com/office/drawing/2014/main" id="{A79A8854-07AA-581C-F398-F328692CB01C}"/>
              </a:ext>
            </a:extLst>
          </p:cNvPr>
          <p:cNvSpPr>
            <a:spLocks noGrp="1" noChangeArrowheads="1"/>
          </p:cNvSpPr>
          <p:nvPr>
            <p:ph type="ftr" sz="quarter" idx="11"/>
          </p:nvPr>
        </p:nvSpPr>
        <p:spPr>
          <a:ln/>
        </p:spPr>
        <p:txBody>
          <a:bodyPr/>
          <a:lstStyle>
            <a:lvl1pPr>
              <a:defRPr/>
            </a:lvl1pPr>
          </a:lstStyle>
          <a:p>
            <a:pPr>
              <a:defRPr/>
            </a:pPr>
            <a:r>
              <a:rPr lang="en-US"/>
              <a:t>ESPP Venice Jun25</a:t>
            </a:r>
          </a:p>
        </p:txBody>
      </p:sp>
      <p:sp>
        <p:nvSpPr>
          <p:cNvPr id="5" name="Text Box 19">
            <a:extLst>
              <a:ext uri="{FF2B5EF4-FFF2-40B4-BE49-F238E27FC236}">
                <a16:creationId xmlns:a16="http://schemas.microsoft.com/office/drawing/2014/main" id="{131A7C30-5152-56E2-3909-D2CC0AAE7E3A}"/>
              </a:ext>
            </a:extLst>
          </p:cNvPr>
          <p:cNvSpPr txBox="1">
            <a:spLocks noGrp="1" noChangeArrowheads="1"/>
          </p:cNvSpPr>
          <p:nvPr>
            <p:ph type="sldNum" sz="quarter" idx="12"/>
          </p:nvPr>
        </p:nvSpPr>
        <p:spPr>
          <a:ln/>
        </p:spPr>
        <p:txBody>
          <a:bodyPr/>
          <a:lstStyle>
            <a:lvl1pPr>
              <a:defRPr/>
            </a:lvl1pPr>
          </a:lstStyle>
          <a:p>
            <a:pPr>
              <a:defRPr/>
            </a:pPr>
            <a:fld id="{F57DEF03-A3F0-2549-B430-03EC4353546B}" type="slidenum">
              <a:rPr lang="en-US" altLang="en-CH"/>
              <a:pPr>
                <a:defRPr/>
              </a:pPr>
              <a:t>‹#›</a:t>
            </a:fld>
            <a:endParaRPr lang="en-US" altLang="en-CH"/>
          </a:p>
        </p:txBody>
      </p:sp>
    </p:spTree>
    <p:extLst>
      <p:ext uri="{BB962C8B-B14F-4D97-AF65-F5344CB8AC3E}">
        <p14:creationId xmlns:p14="http://schemas.microsoft.com/office/powerpoint/2010/main" val="2172381989"/>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a:extLst>
              <a:ext uri="{FF2B5EF4-FFF2-40B4-BE49-F238E27FC236}">
                <a16:creationId xmlns:a16="http://schemas.microsoft.com/office/drawing/2014/main" id="{6167EE0D-556A-FE1A-4E79-3BA4D95847E0}"/>
              </a:ext>
            </a:extLst>
          </p:cNvPr>
          <p:cNvSpPr>
            <a:spLocks noGrp="1" noChangeArrowheads="1"/>
          </p:cNvSpPr>
          <p:nvPr>
            <p:ph type="dt" sz="half" idx="10"/>
          </p:nvPr>
        </p:nvSpPr>
        <p:spPr>
          <a:ln/>
        </p:spPr>
        <p:txBody>
          <a:bodyPr/>
          <a:lstStyle>
            <a:lvl1pPr>
              <a:defRPr/>
            </a:lvl1pPr>
          </a:lstStyle>
          <a:p>
            <a:pPr>
              <a:defRPr/>
            </a:pPr>
            <a:endParaRPr lang="en-US"/>
          </a:p>
        </p:txBody>
      </p:sp>
      <p:sp>
        <p:nvSpPr>
          <p:cNvPr id="3" name="Rectangle 5">
            <a:extLst>
              <a:ext uri="{FF2B5EF4-FFF2-40B4-BE49-F238E27FC236}">
                <a16:creationId xmlns:a16="http://schemas.microsoft.com/office/drawing/2014/main" id="{964D2E79-9E94-65B9-4717-4F1DCE4C829F}"/>
              </a:ext>
            </a:extLst>
          </p:cNvPr>
          <p:cNvSpPr>
            <a:spLocks noGrp="1" noChangeArrowheads="1"/>
          </p:cNvSpPr>
          <p:nvPr>
            <p:ph type="ftr" sz="quarter" idx="11"/>
          </p:nvPr>
        </p:nvSpPr>
        <p:spPr>
          <a:ln/>
        </p:spPr>
        <p:txBody>
          <a:bodyPr/>
          <a:lstStyle>
            <a:lvl1pPr>
              <a:defRPr/>
            </a:lvl1pPr>
          </a:lstStyle>
          <a:p>
            <a:pPr>
              <a:defRPr/>
            </a:pPr>
            <a:r>
              <a:rPr lang="en-US"/>
              <a:t>ESPP Venice Jun25</a:t>
            </a:r>
          </a:p>
        </p:txBody>
      </p:sp>
      <p:sp>
        <p:nvSpPr>
          <p:cNvPr id="4" name="Text Box 19">
            <a:extLst>
              <a:ext uri="{FF2B5EF4-FFF2-40B4-BE49-F238E27FC236}">
                <a16:creationId xmlns:a16="http://schemas.microsoft.com/office/drawing/2014/main" id="{7F2EE0CC-9A5A-4242-EB11-EE085B6EF0DD}"/>
              </a:ext>
            </a:extLst>
          </p:cNvPr>
          <p:cNvSpPr txBox="1">
            <a:spLocks noGrp="1" noChangeArrowheads="1"/>
          </p:cNvSpPr>
          <p:nvPr>
            <p:ph type="sldNum" sz="quarter" idx="12"/>
          </p:nvPr>
        </p:nvSpPr>
        <p:spPr>
          <a:ln/>
        </p:spPr>
        <p:txBody>
          <a:bodyPr/>
          <a:lstStyle>
            <a:lvl1pPr>
              <a:defRPr/>
            </a:lvl1pPr>
          </a:lstStyle>
          <a:p>
            <a:pPr>
              <a:defRPr/>
            </a:pPr>
            <a:fld id="{72E15BEA-5034-644B-8D05-2F7FFEBFC946}" type="slidenum">
              <a:rPr lang="en-US" altLang="en-CH"/>
              <a:pPr>
                <a:defRPr/>
              </a:pPr>
              <a:t>‹#›</a:t>
            </a:fld>
            <a:endParaRPr lang="en-US" altLang="en-CH"/>
          </a:p>
        </p:txBody>
      </p:sp>
    </p:spTree>
    <p:extLst>
      <p:ext uri="{BB962C8B-B14F-4D97-AF65-F5344CB8AC3E}">
        <p14:creationId xmlns:p14="http://schemas.microsoft.com/office/powerpoint/2010/main" val="1510779030"/>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19200" y="546100"/>
            <a:ext cx="8022494" cy="2324100"/>
          </a:xfrm>
        </p:spPr>
        <p:txBody>
          <a:bodyPr anchor="b"/>
          <a:lstStyle>
            <a:lvl1pPr algn="l">
              <a:defRPr sz="4000" b="1"/>
            </a:lvl1pPr>
          </a:lstStyle>
          <a:p>
            <a:r>
              <a:rPr lang="en-GB"/>
              <a:t>Click to edit Master title style</a:t>
            </a:r>
            <a:endParaRPr lang="en-US"/>
          </a:p>
        </p:txBody>
      </p:sp>
      <p:sp>
        <p:nvSpPr>
          <p:cNvPr id="3" name="Content Placeholder 2"/>
          <p:cNvSpPr>
            <a:spLocks noGrp="1"/>
          </p:cNvSpPr>
          <p:nvPr>
            <p:ph idx="1"/>
          </p:nvPr>
        </p:nvSpPr>
        <p:spPr>
          <a:xfrm>
            <a:off x="9534769" y="546101"/>
            <a:ext cx="13630031" cy="11706226"/>
          </a:xfrm>
          <a:prstGeom prst="rect">
            <a:avLst/>
          </a:prstGeom>
        </p:spPr>
        <p:txBody>
          <a:bodyPr vert="horz"/>
          <a:lstStyle>
            <a:lvl1pPr>
              <a:defRPr sz="6400"/>
            </a:lvl1pPr>
            <a:lvl2pPr>
              <a:defRPr sz="5600"/>
            </a:lvl2pPr>
            <a:lvl3pPr>
              <a:defRPr sz="4800"/>
            </a:lvl3pPr>
            <a:lvl4pPr>
              <a:defRPr sz="4000"/>
            </a:lvl4pPr>
            <a:lvl5pPr>
              <a:defRPr sz="4000"/>
            </a:lvl5pPr>
            <a:lvl6pPr>
              <a:defRPr sz="4000"/>
            </a:lvl6pPr>
            <a:lvl7pPr>
              <a:defRPr sz="4000"/>
            </a:lvl7pPr>
            <a:lvl8pPr>
              <a:defRPr sz="4000"/>
            </a:lvl8pPr>
            <a:lvl9pPr>
              <a:defRPr sz="4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p:cNvSpPr>
            <a:spLocks noGrp="1"/>
          </p:cNvSpPr>
          <p:nvPr>
            <p:ph type="body" sz="half" idx="2"/>
          </p:nvPr>
        </p:nvSpPr>
        <p:spPr>
          <a:xfrm>
            <a:off x="1219200" y="2870201"/>
            <a:ext cx="8022494" cy="9382126"/>
          </a:xfrm>
          <a:prstGeom prst="rect">
            <a:avLst/>
          </a:prstGeom>
        </p:spPr>
        <p:txBody>
          <a:bodyPr vert="horz"/>
          <a:lstStyle>
            <a:lvl1pPr marL="0" indent="0">
              <a:buNone/>
              <a:defRPr sz="2800"/>
            </a:lvl1pPr>
            <a:lvl2pPr marL="914400" indent="0">
              <a:buNone/>
              <a:defRPr sz="2400"/>
            </a:lvl2pPr>
            <a:lvl3pPr marL="1828800" indent="0">
              <a:buNone/>
              <a:defRPr sz="2000"/>
            </a:lvl3pPr>
            <a:lvl4pPr marL="2743200" indent="0">
              <a:buNone/>
              <a:defRPr sz="1800"/>
            </a:lvl4pPr>
            <a:lvl5pPr marL="3657600" indent="0">
              <a:buNone/>
              <a:defRPr sz="1800"/>
            </a:lvl5pPr>
            <a:lvl6pPr marL="4572000" indent="0">
              <a:buNone/>
              <a:defRPr sz="1800"/>
            </a:lvl6pPr>
            <a:lvl7pPr marL="5486400" indent="0">
              <a:buNone/>
              <a:defRPr sz="1800"/>
            </a:lvl7pPr>
            <a:lvl8pPr marL="6400800" indent="0">
              <a:buNone/>
              <a:defRPr sz="1800"/>
            </a:lvl8pPr>
            <a:lvl9pPr marL="7315200" indent="0">
              <a:buNone/>
              <a:defRPr sz="1800"/>
            </a:lvl9pPr>
          </a:lstStyle>
          <a:p>
            <a:pPr lvl="0"/>
            <a:r>
              <a:rPr lang="en-GB"/>
              <a:t>Click to edit Master text styles</a:t>
            </a:r>
          </a:p>
        </p:txBody>
      </p:sp>
      <p:sp>
        <p:nvSpPr>
          <p:cNvPr id="5" name="Rectangle 4">
            <a:extLst>
              <a:ext uri="{FF2B5EF4-FFF2-40B4-BE49-F238E27FC236}">
                <a16:creationId xmlns:a16="http://schemas.microsoft.com/office/drawing/2014/main" id="{6F34AC52-F35D-8BC9-FBDC-047D4A65ADB5}"/>
              </a:ext>
            </a:extLst>
          </p:cNvPr>
          <p:cNvSpPr>
            <a:spLocks noGrp="1" noChangeArrowheads="1"/>
          </p:cNvSpPr>
          <p:nvPr>
            <p:ph type="dt" sz="half" idx="10"/>
          </p:nvPr>
        </p:nvSpPr>
        <p:spPr>
          <a:ln/>
        </p:spPr>
        <p:txBody>
          <a:bodyPr/>
          <a:lstStyle>
            <a:lvl1pPr>
              <a:defRPr/>
            </a:lvl1pPr>
          </a:lstStyle>
          <a:p>
            <a:pPr>
              <a:defRPr/>
            </a:pPr>
            <a:endParaRPr lang="en-US"/>
          </a:p>
        </p:txBody>
      </p:sp>
      <p:sp>
        <p:nvSpPr>
          <p:cNvPr id="6" name="Rectangle 5">
            <a:extLst>
              <a:ext uri="{FF2B5EF4-FFF2-40B4-BE49-F238E27FC236}">
                <a16:creationId xmlns:a16="http://schemas.microsoft.com/office/drawing/2014/main" id="{36C2E844-1EC6-CCFB-2811-1C8321A29263}"/>
              </a:ext>
            </a:extLst>
          </p:cNvPr>
          <p:cNvSpPr>
            <a:spLocks noGrp="1" noChangeArrowheads="1"/>
          </p:cNvSpPr>
          <p:nvPr>
            <p:ph type="ftr" sz="quarter" idx="11"/>
          </p:nvPr>
        </p:nvSpPr>
        <p:spPr>
          <a:ln/>
        </p:spPr>
        <p:txBody>
          <a:bodyPr/>
          <a:lstStyle>
            <a:lvl1pPr>
              <a:defRPr/>
            </a:lvl1pPr>
          </a:lstStyle>
          <a:p>
            <a:pPr>
              <a:defRPr/>
            </a:pPr>
            <a:r>
              <a:rPr lang="en-US"/>
              <a:t>ESPP Venice Jun25</a:t>
            </a:r>
          </a:p>
        </p:txBody>
      </p:sp>
      <p:sp>
        <p:nvSpPr>
          <p:cNvPr id="7" name="Text Box 19">
            <a:extLst>
              <a:ext uri="{FF2B5EF4-FFF2-40B4-BE49-F238E27FC236}">
                <a16:creationId xmlns:a16="http://schemas.microsoft.com/office/drawing/2014/main" id="{239FE68B-3814-3451-6359-5DF1C1831A68}"/>
              </a:ext>
            </a:extLst>
          </p:cNvPr>
          <p:cNvSpPr txBox="1">
            <a:spLocks noGrp="1" noChangeArrowheads="1"/>
          </p:cNvSpPr>
          <p:nvPr>
            <p:ph type="sldNum" sz="quarter" idx="12"/>
          </p:nvPr>
        </p:nvSpPr>
        <p:spPr>
          <a:ln/>
        </p:spPr>
        <p:txBody>
          <a:bodyPr/>
          <a:lstStyle>
            <a:lvl1pPr>
              <a:defRPr/>
            </a:lvl1pPr>
          </a:lstStyle>
          <a:p>
            <a:pPr>
              <a:defRPr/>
            </a:pPr>
            <a:fld id="{CDC20C6F-6088-AE4E-830F-29F71E0A4CE4}" type="slidenum">
              <a:rPr lang="en-US" altLang="en-CH"/>
              <a:pPr>
                <a:defRPr/>
              </a:pPr>
              <a:t>‹#›</a:t>
            </a:fld>
            <a:endParaRPr lang="en-US" altLang="en-CH"/>
          </a:p>
        </p:txBody>
      </p:sp>
    </p:spTree>
    <p:extLst>
      <p:ext uri="{BB962C8B-B14F-4D97-AF65-F5344CB8AC3E}">
        <p14:creationId xmlns:p14="http://schemas.microsoft.com/office/powerpoint/2010/main" val="3183638730"/>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79109" y="9601200"/>
            <a:ext cx="14630400" cy="1133476"/>
          </a:xfrm>
        </p:spPr>
        <p:txBody>
          <a:bodyPr anchor="b"/>
          <a:lstStyle>
            <a:lvl1pPr algn="l">
              <a:defRPr sz="4000" b="1"/>
            </a:lvl1pPr>
          </a:lstStyle>
          <a:p>
            <a:r>
              <a:rPr lang="en-GB"/>
              <a:t>Click to edit Master title style</a:t>
            </a:r>
            <a:endParaRPr lang="en-US"/>
          </a:p>
        </p:txBody>
      </p:sp>
      <p:sp>
        <p:nvSpPr>
          <p:cNvPr id="3" name="Picture Placeholder 2"/>
          <p:cNvSpPr>
            <a:spLocks noGrp="1"/>
          </p:cNvSpPr>
          <p:nvPr>
            <p:ph type="pic" idx="1"/>
          </p:nvPr>
        </p:nvSpPr>
        <p:spPr>
          <a:xfrm>
            <a:off x="4779109" y="1225550"/>
            <a:ext cx="14630400" cy="8229600"/>
          </a:xfrm>
          <a:prstGeom prst="rect">
            <a:avLst/>
          </a:prstGeom>
        </p:spPr>
        <p:txBody>
          <a:bodyPr vert="horz"/>
          <a:lstStyle>
            <a:lvl1pPr marL="0" indent="0">
              <a:buNone/>
              <a:defRPr sz="6400"/>
            </a:lvl1pPr>
            <a:lvl2pPr marL="914400" indent="0">
              <a:buNone/>
              <a:defRPr sz="5600"/>
            </a:lvl2pPr>
            <a:lvl3pPr marL="1828800" indent="0">
              <a:buNone/>
              <a:defRPr sz="4800"/>
            </a:lvl3pPr>
            <a:lvl4pPr marL="2743200" indent="0">
              <a:buNone/>
              <a:defRPr sz="4000"/>
            </a:lvl4pPr>
            <a:lvl5pPr marL="3657600" indent="0">
              <a:buNone/>
              <a:defRPr sz="4000"/>
            </a:lvl5pPr>
            <a:lvl6pPr marL="4572000" indent="0">
              <a:buNone/>
              <a:defRPr sz="4000"/>
            </a:lvl6pPr>
            <a:lvl7pPr marL="5486400" indent="0">
              <a:buNone/>
              <a:defRPr sz="4000"/>
            </a:lvl7pPr>
            <a:lvl8pPr marL="6400800" indent="0">
              <a:buNone/>
              <a:defRPr sz="4000"/>
            </a:lvl8pPr>
            <a:lvl9pPr marL="7315200" indent="0">
              <a:buNone/>
              <a:defRPr sz="4000"/>
            </a:lvl9pPr>
          </a:lstStyle>
          <a:p>
            <a:pPr lvl="0"/>
            <a:endParaRPr lang="en-US" noProof="0"/>
          </a:p>
        </p:txBody>
      </p:sp>
      <p:sp>
        <p:nvSpPr>
          <p:cNvPr id="4" name="Text Placeholder 3"/>
          <p:cNvSpPr>
            <a:spLocks noGrp="1"/>
          </p:cNvSpPr>
          <p:nvPr>
            <p:ph type="body" sz="half" idx="2"/>
          </p:nvPr>
        </p:nvSpPr>
        <p:spPr>
          <a:xfrm>
            <a:off x="4779109" y="10734676"/>
            <a:ext cx="14630400" cy="1609724"/>
          </a:xfrm>
          <a:prstGeom prst="rect">
            <a:avLst/>
          </a:prstGeom>
        </p:spPr>
        <p:txBody>
          <a:bodyPr vert="horz"/>
          <a:lstStyle>
            <a:lvl1pPr marL="0" indent="0">
              <a:buNone/>
              <a:defRPr sz="2800"/>
            </a:lvl1pPr>
            <a:lvl2pPr marL="914400" indent="0">
              <a:buNone/>
              <a:defRPr sz="2400"/>
            </a:lvl2pPr>
            <a:lvl3pPr marL="1828800" indent="0">
              <a:buNone/>
              <a:defRPr sz="2000"/>
            </a:lvl3pPr>
            <a:lvl4pPr marL="2743200" indent="0">
              <a:buNone/>
              <a:defRPr sz="1800"/>
            </a:lvl4pPr>
            <a:lvl5pPr marL="3657600" indent="0">
              <a:buNone/>
              <a:defRPr sz="1800"/>
            </a:lvl5pPr>
            <a:lvl6pPr marL="4572000" indent="0">
              <a:buNone/>
              <a:defRPr sz="1800"/>
            </a:lvl6pPr>
            <a:lvl7pPr marL="5486400" indent="0">
              <a:buNone/>
              <a:defRPr sz="1800"/>
            </a:lvl7pPr>
            <a:lvl8pPr marL="6400800" indent="0">
              <a:buNone/>
              <a:defRPr sz="1800"/>
            </a:lvl8pPr>
            <a:lvl9pPr marL="7315200" indent="0">
              <a:buNone/>
              <a:defRPr sz="1800"/>
            </a:lvl9pPr>
          </a:lstStyle>
          <a:p>
            <a:pPr lvl="0"/>
            <a:r>
              <a:rPr lang="en-GB"/>
              <a:t>Click to edit Master text styles</a:t>
            </a:r>
          </a:p>
        </p:txBody>
      </p:sp>
      <p:sp>
        <p:nvSpPr>
          <p:cNvPr id="5" name="Rectangle 4">
            <a:extLst>
              <a:ext uri="{FF2B5EF4-FFF2-40B4-BE49-F238E27FC236}">
                <a16:creationId xmlns:a16="http://schemas.microsoft.com/office/drawing/2014/main" id="{9079ECF2-2506-634D-B912-BF567DBBFC4A}"/>
              </a:ext>
            </a:extLst>
          </p:cNvPr>
          <p:cNvSpPr>
            <a:spLocks noGrp="1" noChangeArrowheads="1"/>
          </p:cNvSpPr>
          <p:nvPr>
            <p:ph type="dt" sz="half" idx="10"/>
          </p:nvPr>
        </p:nvSpPr>
        <p:spPr>
          <a:ln/>
        </p:spPr>
        <p:txBody>
          <a:bodyPr/>
          <a:lstStyle>
            <a:lvl1pPr>
              <a:defRPr/>
            </a:lvl1pPr>
          </a:lstStyle>
          <a:p>
            <a:pPr>
              <a:defRPr/>
            </a:pPr>
            <a:endParaRPr lang="en-US"/>
          </a:p>
        </p:txBody>
      </p:sp>
      <p:sp>
        <p:nvSpPr>
          <p:cNvPr id="6" name="Rectangle 5">
            <a:extLst>
              <a:ext uri="{FF2B5EF4-FFF2-40B4-BE49-F238E27FC236}">
                <a16:creationId xmlns:a16="http://schemas.microsoft.com/office/drawing/2014/main" id="{EC8A7C50-12F1-CC7E-E025-800292E2F2AC}"/>
              </a:ext>
            </a:extLst>
          </p:cNvPr>
          <p:cNvSpPr>
            <a:spLocks noGrp="1" noChangeArrowheads="1"/>
          </p:cNvSpPr>
          <p:nvPr>
            <p:ph type="ftr" sz="quarter" idx="11"/>
          </p:nvPr>
        </p:nvSpPr>
        <p:spPr>
          <a:ln/>
        </p:spPr>
        <p:txBody>
          <a:bodyPr/>
          <a:lstStyle>
            <a:lvl1pPr>
              <a:defRPr/>
            </a:lvl1pPr>
          </a:lstStyle>
          <a:p>
            <a:pPr>
              <a:defRPr/>
            </a:pPr>
            <a:r>
              <a:rPr lang="en-US"/>
              <a:t>ESPP Venice Jun25</a:t>
            </a:r>
          </a:p>
        </p:txBody>
      </p:sp>
      <p:sp>
        <p:nvSpPr>
          <p:cNvPr id="7" name="Text Box 19">
            <a:extLst>
              <a:ext uri="{FF2B5EF4-FFF2-40B4-BE49-F238E27FC236}">
                <a16:creationId xmlns:a16="http://schemas.microsoft.com/office/drawing/2014/main" id="{DE801AD8-1ACE-B189-7F03-F0ED2516E596}"/>
              </a:ext>
            </a:extLst>
          </p:cNvPr>
          <p:cNvSpPr txBox="1">
            <a:spLocks noGrp="1" noChangeArrowheads="1"/>
          </p:cNvSpPr>
          <p:nvPr>
            <p:ph type="sldNum" sz="quarter" idx="12"/>
          </p:nvPr>
        </p:nvSpPr>
        <p:spPr>
          <a:ln/>
        </p:spPr>
        <p:txBody>
          <a:bodyPr/>
          <a:lstStyle>
            <a:lvl1pPr>
              <a:defRPr/>
            </a:lvl1pPr>
          </a:lstStyle>
          <a:p>
            <a:pPr>
              <a:defRPr/>
            </a:pPr>
            <a:fld id="{873A4D25-6D66-E14E-BB96-B973968F70E9}" type="slidenum">
              <a:rPr lang="en-US" altLang="en-CH"/>
              <a:pPr>
                <a:defRPr/>
              </a:pPr>
              <a:t>‹#›</a:t>
            </a:fld>
            <a:endParaRPr lang="en-US" altLang="en-CH"/>
          </a:p>
        </p:txBody>
      </p:sp>
    </p:spTree>
    <p:extLst>
      <p:ext uri="{BB962C8B-B14F-4D97-AF65-F5344CB8AC3E}">
        <p14:creationId xmlns:p14="http://schemas.microsoft.com/office/powerpoint/2010/main" val="2852119825"/>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Vertical Text Placeholder 2"/>
          <p:cNvSpPr>
            <a:spLocks noGrp="1"/>
          </p:cNvSpPr>
          <p:nvPr>
            <p:ph type="body" orient="vert" idx="1"/>
          </p:nvPr>
        </p:nvSpPr>
        <p:spPr>
          <a:xfrm>
            <a:off x="1219200" y="3200401"/>
            <a:ext cx="21945600" cy="9051926"/>
          </a:xfrm>
          <a:prstGeom prst="rect">
            <a:avLst/>
          </a:prstGeo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Rectangle 4">
            <a:extLst>
              <a:ext uri="{FF2B5EF4-FFF2-40B4-BE49-F238E27FC236}">
                <a16:creationId xmlns:a16="http://schemas.microsoft.com/office/drawing/2014/main" id="{9644E790-C51E-74E2-F0BC-CBB54889D8D0}"/>
              </a:ext>
            </a:extLst>
          </p:cNvPr>
          <p:cNvSpPr>
            <a:spLocks noGrp="1" noChangeArrowheads="1"/>
          </p:cNvSpPr>
          <p:nvPr>
            <p:ph type="dt" sz="half" idx="10"/>
          </p:nvPr>
        </p:nvSpPr>
        <p:spPr>
          <a:ln/>
        </p:spPr>
        <p:txBody>
          <a:bodyPr/>
          <a:lstStyle>
            <a:lvl1pPr>
              <a:defRPr/>
            </a:lvl1pPr>
          </a:lstStyle>
          <a:p>
            <a:pPr>
              <a:defRPr/>
            </a:pPr>
            <a:endParaRPr lang="en-US"/>
          </a:p>
        </p:txBody>
      </p:sp>
      <p:sp>
        <p:nvSpPr>
          <p:cNvPr id="5" name="Rectangle 5">
            <a:extLst>
              <a:ext uri="{FF2B5EF4-FFF2-40B4-BE49-F238E27FC236}">
                <a16:creationId xmlns:a16="http://schemas.microsoft.com/office/drawing/2014/main" id="{D64DF0A0-F3BD-CFC0-D801-839386D885E1}"/>
              </a:ext>
            </a:extLst>
          </p:cNvPr>
          <p:cNvSpPr>
            <a:spLocks noGrp="1" noChangeArrowheads="1"/>
          </p:cNvSpPr>
          <p:nvPr>
            <p:ph type="ftr" sz="quarter" idx="11"/>
          </p:nvPr>
        </p:nvSpPr>
        <p:spPr>
          <a:ln/>
        </p:spPr>
        <p:txBody>
          <a:bodyPr/>
          <a:lstStyle>
            <a:lvl1pPr>
              <a:defRPr/>
            </a:lvl1pPr>
          </a:lstStyle>
          <a:p>
            <a:pPr>
              <a:defRPr/>
            </a:pPr>
            <a:r>
              <a:rPr lang="en-US"/>
              <a:t>ESPP Venice Jun25</a:t>
            </a:r>
          </a:p>
        </p:txBody>
      </p:sp>
      <p:sp>
        <p:nvSpPr>
          <p:cNvPr id="6" name="Text Box 19">
            <a:extLst>
              <a:ext uri="{FF2B5EF4-FFF2-40B4-BE49-F238E27FC236}">
                <a16:creationId xmlns:a16="http://schemas.microsoft.com/office/drawing/2014/main" id="{436540BD-C743-C10E-748E-70D04792DEFD}"/>
              </a:ext>
            </a:extLst>
          </p:cNvPr>
          <p:cNvSpPr txBox="1">
            <a:spLocks noGrp="1" noChangeArrowheads="1"/>
          </p:cNvSpPr>
          <p:nvPr>
            <p:ph type="sldNum" sz="quarter" idx="12"/>
          </p:nvPr>
        </p:nvSpPr>
        <p:spPr>
          <a:ln/>
        </p:spPr>
        <p:txBody>
          <a:bodyPr/>
          <a:lstStyle>
            <a:lvl1pPr>
              <a:defRPr/>
            </a:lvl1pPr>
          </a:lstStyle>
          <a:p>
            <a:pPr>
              <a:defRPr/>
            </a:pPr>
            <a:fld id="{0826E03B-720C-3846-8440-E1D55FDFFB4F}" type="slidenum">
              <a:rPr lang="en-US" altLang="en-CH"/>
              <a:pPr>
                <a:defRPr/>
              </a:pPr>
              <a:t>‹#›</a:t>
            </a:fld>
            <a:endParaRPr lang="en-US" altLang="en-CH"/>
          </a:p>
        </p:txBody>
      </p:sp>
    </p:spTree>
    <p:extLst>
      <p:ext uri="{BB962C8B-B14F-4D97-AF65-F5344CB8AC3E}">
        <p14:creationId xmlns:p14="http://schemas.microsoft.com/office/powerpoint/2010/main" val="403507604"/>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7678400" y="762001"/>
            <a:ext cx="5486400" cy="11490326"/>
          </a:xfrm>
        </p:spPr>
        <p:txBody>
          <a:bodyPr vert="eaVert"/>
          <a:lstStyle/>
          <a:p>
            <a:r>
              <a:rPr lang="en-GB"/>
              <a:t>Click to edit Master title style</a:t>
            </a:r>
            <a:endParaRPr lang="en-US"/>
          </a:p>
        </p:txBody>
      </p:sp>
      <p:sp>
        <p:nvSpPr>
          <p:cNvPr id="3" name="Vertical Text Placeholder 2"/>
          <p:cNvSpPr>
            <a:spLocks noGrp="1"/>
          </p:cNvSpPr>
          <p:nvPr>
            <p:ph type="body" orient="vert" idx="1"/>
          </p:nvPr>
        </p:nvSpPr>
        <p:spPr>
          <a:xfrm>
            <a:off x="1219200" y="762001"/>
            <a:ext cx="16084062" cy="11490326"/>
          </a:xfrm>
          <a:prstGeom prst="rect">
            <a:avLst/>
          </a:prstGeo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Rectangle 4">
            <a:extLst>
              <a:ext uri="{FF2B5EF4-FFF2-40B4-BE49-F238E27FC236}">
                <a16:creationId xmlns:a16="http://schemas.microsoft.com/office/drawing/2014/main" id="{A748CA15-88A3-91C0-33DB-75400B91848A}"/>
              </a:ext>
            </a:extLst>
          </p:cNvPr>
          <p:cNvSpPr>
            <a:spLocks noGrp="1" noChangeArrowheads="1"/>
          </p:cNvSpPr>
          <p:nvPr>
            <p:ph type="dt" sz="half" idx="10"/>
          </p:nvPr>
        </p:nvSpPr>
        <p:spPr>
          <a:ln/>
        </p:spPr>
        <p:txBody>
          <a:bodyPr/>
          <a:lstStyle>
            <a:lvl1pPr>
              <a:defRPr/>
            </a:lvl1pPr>
          </a:lstStyle>
          <a:p>
            <a:pPr>
              <a:defRPr/>
            </a:pPr>
            <a:endParaRPr lang="en-US"/>
          </a:p>
        </p:txBody>
      </p:sp>
      <p:sp>
        <p:nvSpPr>
          <p:cNvPr id="5" name="Rectangle 5">
            <a:extLst>
              <a:ext uri="{FF2B5EF4-FFF2-40B4-BE49-F238E27FC236}">
                <a16:creationId xmlns:a16="http://schemas.microsoft.com/office/drawing/2014/main" id="{90DABF54-6BE9-36FA-C236-92191AA55452}"/>
              </a:ext>
            </a:extLst>
          </p:cNvPr>
          <p:cNvSpPr>
            <a:spLocks noGrp="1" noChangeArrowheads="1"/>
          </p:cNvSpPr>
          <p:nvPr>
            <p:ph type="ftr" sz="quarter" idx="11"/>
          </p:nvPr>
        </p:nvSpPr>
        <p:spPr>
          <a:ln/>
        </p:spPr>
        <p:txBody>
          <a:bodyPr/>
          <a:lstStyle>
            <a:lvl1pPr>
              <a:defRPr/>
            </a:lvl1pPr>
          </a:lstStyle>
          <a:p>
            <a:pPr>
              <a:defRPr/>
            </a:pPr>
            <a:r>
              <a:rPr lang="en-US"/>
              <a:t>ESPP Venice Jun25</a:t>
            </a:r>
          </a:p>
        </p:txBody>
      </p:sp>
      <p:sp>
        <p:nvSpPr>
          <p:cNvPr id="6" name="Text Box 19">
            <a:extLst>
              <a:ext uri="{FF2B5EF4-FFF2-40B4-BE49-F238E27FC236}">
                <a16:creationId xmlns:a16="http://schemas.microsoft.com/office/drawing/2014/main" id="{C5EDDFAF-9C6B-02BE-59EB-96F0604FEB7D}"/>
              </a:ext>
            </a:extLst>
          </p:cNvPr>
          <p:cNvSpPr txBox="1">
            <a:spLocks noGrp="1" noChangeArrowheads="1"/>
          </p:cNvSpPr>
          <p:nvPr>
            <p:ph type="sldNum" sz="quarter" idx="12"/>
          </p:nvPr>
        </p:nvSpPr>
        <p:spPr>
          <a:ln/>
        </p:spPr>
        <p:txBody>
          <a:bodyPr/>
          <a:lstStyle>
            <a:lvl1pPr>
              <a:defRPr/>
            </a:lvl1pPr>
          </a:lstStyle>
          <a:p>
            <a:pPr>
              <a:defRPr/>
            </a:pPr>
            <a:fld id="{3260B2A9-E05D-CB40-A165-53DEB652D0E8}" type="slidenum">
              <a:rPr lang="en-US" altLang="en-CH"/>
              <a:pPr>
                <a:defRPr/>
              </a:pPr>
              <a:t>‹#›</a:t>
            </a:fld>
            <a:endParaRPr lang="en-US" altLang="en-CH"/>
          </a:p>
        </p:txBody>
      </p:sp>
    </p:spTree>
    <p:extLst>
      <p:ext uri="{BB962C8B-B14F-4D97-AF65-F5344CB8AC3E}">
        <p14:creationId xmlns:p14="http://schemas.microsoft.com/office/powerpoint/2010/main" val="92348979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Goodbye Slide">
    <p:bg>
      <p:bgPr>
        <a:solidFill>
          <a:schemeClr val="accent6"/>
        </a:solidFill>
        <a:effectLst/>
      </p:bgPr>
    </p:bg>
    <p:spTree>
      <p:nvGrpSpPr>
        <p:cNvPr id="1" name=""/>
        <p:cNvGrpSpPr/>
        <p:nvPr/>
      </p:nvGrpSpPr>
      <p:grpSpPr>
        <a:xfrm>
          <a:off x="0" y="0"/>
          <a:ext cx="0" cy="0"/>
          <a:chOff x="0" y="0"/>
          <a:chExt cx="0" cy="0"/>
        </a:xfrm>
      </p:grpSpPr>
      <p:pic>
        <p:nvPicPr>
          <p:cNvPr id="8" name="Grafik 7">
            <a:extLst>
              <a:ext uri="{FF2B5EF4-FFF2-40B4-BE49-F238E27FC236}">
                <a16:creationId xmlns:a16="http://schemas.microsoft.com/office/drawing/2014/main" id="{FD473FF2-142B-4BBC-8823-BAB28C2F9A49}"/>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24384000" cy="13716000"/>
          </a:xfrm>
          <a:prstGeom prst="rect">
            <a:avLst/>
          </a:prstGeom>
        </p:spPr>
      </p:pic>
      <p:sp>
        <p:nvSpPr>
          <p:cNvPr id="2" name="Titel 1">
            <a:extLst>
              <a:ext uri="{FF2B5EF4-FFF2-40B4-BE49-F238E27FC236}">
                <a16:creationId xmlns:a16="http://schemas.microsoft.com/office/drawing/2014/main" id="{78FDEAC5-CB05-410E-9C13-A3BB95AA2B9C}"/>
              </a:ext>
            </a:extLst>
          </p:cNvPr>
          <p:cNvSpPr>
            <a:spLocks noGrp="1"/>
          </p:cNvSpPr>
          <p:nvPr>
            <p:ph type="ctrTitle" hasCustomPrompt="1"/>
          </p:nvPr>
        </p:nvSpPr>
        <p:spPr>
          <a:xfrm>
            <a:off x="1180800" y="4769768"/>
            <a:ext cx="22035600" cy="4775200"/>
          </a:xfrm>
        </p:spPr>
        <p:txBody>
          <a:bodyPr anchor="ctr" anchorCtr="0"/>
          <a:lstStyle>
            <a:lvl1pPr algn="ctr">
              <a:lnSpc>
                <a:spcPts val="9500"/>
              </a:lnSpc>
              <a:defRPr sz="9000" cap="none" baseline="0">
                <a:solidFill>
                  <a:schemeClr val="bg1"/>
                </a:solidFill>
              </a:defRPr>
            </a:lvl1pPr>
          </a:lstStyle>
          <a:p>
            <a:r>
              <a:rPr lang="en-US" noProof="0" dirty="0"/>
              <a:t>Add Your Final Greetings</a:t>
            </a:r>
          </a:p>
        </p:txBody>
      </p:sp>
      <p:sp>
        <p:nvSpPr>
          <p:cNvPr id="6" name="Foliennummernplatzhalter 5">
            <a:extLst>
              <a:ext uri="{FF2B5EF4-FFF2-40B4-BE49-F238E27FC236}">
                <a16:creationId xmlns:a16="http://schemas.microsoft.com/office/drawing/2014/main" id="{EAB0140E-32A7-4823-A87C-11F572A9F07B}"/>
              </a:ext>
            </a:extLst>
          </p:cNvPr>
          <p:cNvSpPr>
            <a:spLocks noGrp="1"/>
          </p:cNvSpPr>
          <p:nvPr>
            <p:ph type="sldNum" sz="quarter" idx="12"/>
          </p:nvPr>
        </p:nvSpPr>
        <p:spPr>
          <a:xfrm>
            <a:off x="23320800" y="139782"/>
            <a:ext cx="771943" cy="453522"/>
          </a:xfrm>
          <a:prstGeom prst="rect">
            <a:avLst/>
          </a:prstGeom>
        </p:spPr>
        <p:txBody>
          <a:bodyPr/>
          <a:lstStyle>
            <a:lvl1pPr>
              <a:defRPr>
                <a:solidFill>
                  <a:schemeClr val="bg1"/>
                </a:solidFill>
              </a:defRPr>
            </a:lvl1pPr>
          </a:lstStyle>
          <a:p>
            <a:fld id="{88A1DFE4-5FC5-43BD-BB7E-75EAD82B965F}" type="slidenum">
              <a:rPr lang="en-US" noProof="0" smtClean="0"/>
              <a:pPr/>
              <a:t>‹#›</a:t>
            </a:fld>
            <a:endParaRPr lang="en-US" noProof="0" dirty="0"/>
          </a:p>
        </p:txBody>
      </p:sp>
      <p:pic>
        <p:nvPicPr>
          <p:cNvPr id="5" name="Picture 4" descr="A picture containing icon&#10;&#10;Description automatically generated">
            <a:extLst>
              <a:ext uri="{FF2B5EF4-FFF2-40B4-BE49-F238E27FC236}">
                <a16:creationId xmlns:a16="http://schemas.microsoft.com/office/drawing/2014/main" id="{F911D07C-5460-4638-872E-E3ABFE1303D7}"/>
              </a:ext>
            </a:extLst>
          </p:cNvPr>
          <p:cNvPicPr>
            <a:picLocks noChangeAspect="1"/>
          </p:cNvPicPr>
          <p:nvPr userDrawn="1"/>
        </p:nvPicPr>
        <p:blipFill>
          <a:blip r:embed="rId3" cstate="hqprint">
            <a:extLst>
              <a:ext uri="{28A0092B-C50C-407E-A947-70E740481C1C}">
                <a14:useLocalDpi xmlns:a14="http://schemas.microsoft.com/office/drawing/2010/main" val="0"/>
              </a:ext>
            </a:extLst>
          </a:blip>
          <a:stretch>
            <a:fillRect/>
          </a:stretch>
        </p:blipFill>
        <p:spPr>
          <a:xfrm>
            <a:off x="609600" y="370087"/>
            <a:ext cx="1490841" cy="504000"/>
          </a:xfrm>
          <a:prstGeom prst="rect">
            <a:avLst/>
          </a:prstGeom>
        </p:spPr>
      </p:pic>
    </p:spTree>
    <p:extLst>
      <p:ext uri="{BB962C8B-B14F-4D97-AF65-F5344CB8AC3E}">
        <p14:creationId xmlns:p14="http://schemas.microsoft.com/office/powerpoint/2010/main" val="1240709275"/>
      </p:ext>
    </p:extLst>
  </p:cSld>
  <p:clrMapOvr>
    <a:overrideClrMapping bg1="lt1" tx1="dk1" bg2="lt2" tx2="dk2" accent1="accent1" accent2="accent2" accent3="accent3" accent4="accent4" accent5="accent5" accent6="accent6" hlink="hlink" folHlink="folHlink"/>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048000" y="2244726"/>
            <a:ext cx="18288000" cy="4775200"/>
          </a:xfrm>
        </p:spPr>
        <p:txBody>
          <a:bodyPr anchor="b"/>
          <a:lstStyle>
            <a:lvl1pPr algn="ctr">
              <a:defRPr sz="12000"/>
            </a:lvl1pPr>
          </a:lstStyle>
          <a:p>
            <a:r>
              <a:rPr lang="en-GB"/>
              <a:t>Click to edit Master title style</a:t>
            </a:r>
            <a:endParaRPr lang="en-US" dirty="0"/>
          </a:p>
        </p:txBody>
      </p:sp>
      <p:sp>
        <p:nvSpPr>
          <p:cNvPr id="3" name="Subtitle 2"/>
          <p:cNvSpPr>
            <a:spLocks noGrp="1"/>
          </p:cNvSpPr>
          <p:nvPr>
            <p:ph type="subTitle" idx="1"/>
          </p:nvPr>
        </p:nvSpPr>
        <p:spPr>
          <a:xfrm>
            <a:off x="3048000" y="7204076"/>
            <a:ext cx="18288000" cy="3311524"/>
          </a:xfrm>
        </p:spPr>
        <p:txBody>
          <a:bodyPr/>
          <a:lstStyle>
            <a:lvl1pPr marL="0" indent="0" algn="ctr">
              <a:buNone/>
              <a:defRPr sz="4800"/>
            </a:lvl1pPr>
            <a:lvl2pPr marL="914400" indent="0" algn="ctr">
              <a:buNone/>
              <a:defRPr sz="4000"/>
            </a:lvl2pPr>
            <a:lvl3pPr marL="1828800" indent="0" algn="ctr">
              <a:buNone/>
              <a:defRPr sz="3600"/>
            </a:lvl3pPr>
            <a:lvl4pPr marL="2743200" indent="0" algn="ctr">
              <a:buNone/>
              <a:defRPr sz="3200"/>
            </a:lvl4pPr>
            <a:lvl5pPr marL="3657600" indent="0" algn="ctr">
              <a:buNone/>
              <a:defRPr sz="3200"/>
            </a:lvl5pPr>
            <a:lvl6pPr marL="4572000" indent="0" algn="ctr">
              <a:buNone/>
              <a:defRPr sz="3200"/>
            </a:lvl6pPr>
            <a:lvl7pPr marL="5486400" indent="0" algn="ctr">
              <a:buNone/>
              <a:defRPr sz="3200"/>
            </a:lvl7pPr>
            <a:lvl8pPr marL="6400800" indent="0" algn="ctr">
              <a:buNone/>
              <a:defRPr sz="3200"/>
            </a:lvl8pPr>
            <a:lvl9pPr marL="7315200" indent="0" algn="ctr">
              <a:buNone/>
              <a:defRPr sz="3200"/>
            </a:lvl9pPr>
          </a:lstStyle>
          <a:p>
            <a:r>
              <a:rPr lang="en-GB"/>
              <a:t>Click to edit Master subtitle style</a:t>
            </a:r>
            <a:endParaRPr lang="en-US" dirty="0"/>
          </a:p>
        </p:txBody>
      </p:sp>
      <p:sp>
        <p:nvSpPr>
          <p:cNvPr id="4" name="Date Placeholder 3"/>
          <p:cNvSpPr>
            <a:spLocks noGrp="1"/>
          </p:cNvSpPr>
          <p:nvPr>
            <p:ph type="dt" sz="half" idx="10"/>
          </p:nvPr>
        </p:nvSpPr>
        <p:spPr/>
        <p:txBody>
          <a:bodyPr/>
          <a:lstStyle/>
          <a:p>
            <a:fld id="{E482A9E4-87C1-4D4A-8751-A8A3E6AA7A63}" type="datetimeFigureOut">
              <a:rPr lang="en-CH" smtClean="0"/>
              <a:t>07/03/2025</a:t>
            </a:fld>
            <a:endParaRPr lang="en-CH"/>
          </a:p>
        </p:txBody>
      </p:sp>
      <p:sp>
        <p:nvSpPr>
          <p:cNvPr id="5" name="Footer Placeholder 4"/>
          <p:cNvSpPr>
            <a:spLocks noGrp="1"/>
          </p:cNvSpPr>
          <p:nvPr>
            <p:ph type="ftr" sz="quarter" idx="11"/>
          </p:nvPr>
        </p:nvSpPr>
        <p:spPr/>
        <p:txBody>
          <a:bodyPr/>
          <a:lstStyle/>
          <a:p>
            <a:endParaRPr lang="en-CH"/>
          </a:p>
        </p:txBody>
      </p:sp>
      <p:sp>
        <p:nvSpPr>
          <p:cNvPr id="6" name="Slide Number Placeholder 5"/>
          <p:cNvSpPr>
            <a:spLocks noGrp="1"/>
          </p:cNvSpPr>
          <p:nvPr>
            <p:ph type="sldNum" sz="quarter" idx="12"/>
          </p:nvPr>
        </p:nvSpPr>
        <p:spPr/>
        <p:txBody>
          <a:bodyPr/>
          <a:lstStyle/>
          <a:p>
            <a:fld id="{B60DD630-2ABA-9E44-ABAF-FA551CDDF8D3}" type="slidenum">
              <a:rPr lang="en-CH" smtClean="0"/>
              <a:t>‹#›</a:t>
            </a:fld>
            <a:endParaRPr lang="en-CH"/>
          </a:p>
        </p:txBody>
      </p:sp>
    </p:spTree>
    <p:extLst>
      <p:ext uri="{BB962C8B-B14F-4D97-AF65-F5344CB8AC3E}">
        <p14:creationId xmlns:p14="http://schemas.microsoft.com/office/powerpoint/2010/main" val="380596698"/>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10"/>
          </p:nvPr>
        </p:nvSpPr>
        <p:spPr/>
        <p:txBody>
          <a:bodyPr/>
          <a:lstStyle/>
          <a:p>
            <a:fld id="{E482A9E4-87C1-4D4A-8751-A8A3E6AA7A63}" type="datetimeFigureOut">
              <a:rPr lang="en-CH" smtClean="0"/>
              <a:t>07/03/2025</a:t>
            </a:fld>
            <a:endParaRPr lang="en-CH"/>
          </a:p>
        </p:txBody>
      </p:sp>
      <p:sp>
        <p:nvSpPr>
          <p:cNvPr id="5" name="Footer Placeholder 4"/>
          <p:cNvSpPr>
            <a:spLocks noGrp="1"/>
          </p:cNvSpPr>
          <p:nvPr>
            <p:ph type="ftr" sz="quarter" idx="11"/>
          </p:nvPr>
        </p:nvSpPr>
        <p:spPr/>
        <p:txBody>
          <a:bodyPr/>
          <a:lstStyle/>
          <a:p>
            <a:endParaRPr lang="en-CH"/>
          </a:p>
        </p:txBody>
      </p:sp>
      <p:sp>
        <p:nvSpPr>
          <p:cNvPr id="6" name="Slide Number Placeholder 5"/>
          <p:cNvSpPr>
            <a:spLocks noGrp="1"/>
          </p:cNvSpPr>
          <p:nvPr>
            <p:ph type="sldNum" sz="quarter" idx="12"/>
          </p:nvPr>
        </p:nvSpPr>
        <p:spPr/>
        <p:txBody>
          <a:bodyPr/>
          <a:lstStyle/>
          <a:p>
            <a:fld id="{B60DD630-2ABA-9E44-ABAF-FA551CDDF8D3}" type="slidenum">
              <a:rPr lang="en-CH" smtClean="0"/>
              <a:t>‹#›</a:t>
            </a:fld>
            <a:endParaRPr lang="en-CH"/>
          </a:p>
        </p:txBody>
      </p:sp>
    </p:spTree>
    <p:extLst>
      <p:ext uri="{BB962C8B-B14F-4D97-AF65-F5344CB8AC3E}">
        <p14:creationId xmlns:p14="http://schemas.microsoft.com/office/powerpoint/2010/main" val="2195389004"/>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663700" y="3419477"/>
            <a:ext cx="21031200" cy="5705474"/>
          </a:xfrm>
        </p:spPr>
        <p:txBody>
          <a:bodyPr anchor="b"/>
          <a:lstStyle>
            <a:lvl1pPr>
              <a:defRPr sz="12000"/>
            </a:lvl1pPr>
          </a:lstStyle>
          <a:p>
            <a:r>
              <a:rPr lang="en-GB"/>
              <a:t>Click to edit Master title style</a:t>
            </a:r>
            <a:endParaRPr lang="en-US" dirty="0"/>
          </a:p>
        </p:txBody>
      </p:sp>
      <p:sp>
        <p:nvSpPr>
          <p:cNvPr id="3" name="Text Placeholder 2"/>
          <p:cNvSpPr>
            <a:spLocks noGrp="1"/>
          </p:cNvSpPr>
          <p:nvPr>
            <p:ph type="body" idx="1"/>
          </p:nvPr>
        </p:nvSpPr>
        <p:spPr>
          <a:xfrm>
            <a:off x="1663700" y="9178927"/>
            <a:ext cx="21031200" cy="3000374"/>
          </a:xfrm>
        </p:spPr>
        <p:txBody>
          <a:bodyPr/>
          <a:lstStyle>
            <a:lvl1pPr marL="0" indent="0">
              <a:buNone/>
              <a:defRPr sz="4800">
                <a:solidFill>
                  <a:schemeClr val="tx1">
                    <a:tint val="82000"/>
                  </a:schemeClr>
                </a:solidFill>
              </a:defRPr>
            </a:lvl1pPr>
            <a:lvl2pPr marL="914400" indent="0">
              <a:buNone/>
              <a:defRPr sz="4000">
                <a:solidFill>
                  <a:schemeClr val="tx1">
                    <a:tint val="82000"/>
                  </a:schemeClr>
                </a:solidFill>
              </a:defRPr>
            </a:lvl2pPr>
            <a:lvl3pPr marL="1828800" indent="0">
              <a:buNone/>
              <a:defRPr sz="3600">
                <a:solidFill>
                  <a:schemeClr val="tx1">
                    <a:tint val="82000"/>
                  </a:schemeClr>
                </a:solidFill>
              </a:defRPr>
            </a:lvl3pPr>
            <a:lvl4pPr marL="2743200" indent="0">
              <a:buNone/>
              <a:defRPr sz="3200">
                <a:solidFill>
                  <a:schemeClr val="tx1">
                    <a:tint val="82000"/>
                  </a:schemeClr>
                </a:solidFill>
              </a:defRPr>
            </a:lvl4pPr>
            <a:lvl5pPr marL="3657600" indent="0">
              <a:buNone/>
              <a:defRPr sz="3200">
                <a:solidFill>
                  <a:schemeClr val="tx1">
                    <a:tint val="82000"/>
                  </a:schemeClr>
                </a:solidFill>
              </a:defRPr>
            </a:lvl5pPr>
            <a:lvl6pPr marL="4572000" indent="0">
              <a:buNone/>
              <a:defRPr sz="3200">
                <a:solidFill>
                  <a:schemeClr val="tx1">
                    <a:tint val="82000"/>
                  </a:schemeClr>
                </a:solidFill>
              </a:defRPr>
            </a:lvl6pPr>
            <a:lvl7pPr marL="5486400" indent="0">
              <a:buNone/>
              <a:defRPr sz="3200">
                <a:solidFill>
                  <a:schemeClr val="tx1">
                    <a:tint val="82000"/>
                  </a:schemeClr>
                </a:solidFill>
              </a:defRPr>
            </a:lvl7pPr>
            <a:lvl8pPr marL="6400800" indent="0">
              <a:buNone/>
              <a:defRPr sz="3200">
                <a:solidFill>
                  <a:schemeClr val="tx1">
                    <a:tint val="82000"/>
                  </a:schemeClr>
                </a:solidFill>
              </a:defRPr>
            </a:lvl8pPr>
            <a:lvl9pPr marL="7315200" indent="0">
              <a:buNone/>
              <a:defRPr sz="3200">
                <a:solidFill>
                  <a:schemeClr val="tx1">
                    <a:tint val="82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p>
            <a:fld id="{E482A9E4-87C1-4D4A-8751-A8A3E6AA7A63}" type="datetimeFigureOut">
              <a:rPr lang="en-CH" smtClean="0"/>
              <a:t>07/03/2025</a:t>
            </a:fld>
            <a:endParaRPr lang="en-CH"/>
          </a:p>
        </p:txBody>
      </p:sp>
      <p:sp>
        <p:nvSpPr>
          <p:cNvPr id="5" name="Footer Placeholder 4"/>
          <p:cNvSpPr>
            <a:spLocks noGrp="1"/>
          </p:cNvSpPr>
          <p:nvPr>
            <p:ph type="ftr" sz="quarter" idx="11"/>
          </p:nvPr>
        </p:nvSpPr>
        <p:spPr/>
        <p:txBody>
          <a:bodyPr/>
          <a:lstStyle/>
          <a:p>
            <a:endParaRPr lang="en-CH"/>
          </a:p>
        </p:txBody>
      </p:sp>
      <p:sp>
        <p:nvSpPr>
          <p:cNvPr id="6" name="Slide Number Placeholder 5"/>
          <p:cNvSpPr>
            <a:spLocks noGrp="1"/>
          </p:cNvSpPr>
          <p:nvPr>
            <p:ph type="sldNum" sz="quarter" idx="12"/>
          </p:nvPr>
        </p:nvSpPr>
        <p:spPr/>
        <p:txBody>
          <a:bodyPr/>
          <a:lstStyle/>
          <a:p>
            <a:fld id="{B60DD630-2ABA-9E44-ABAF-FA551CDDF8D3}" type="slidenum">
              <a:rPr lang="en-CH" smtClean="0"/>
              <a:t>‹#›</a:t>
            </a:fld>
            <a:endParaRPr lang="en-CH"/>
          </a:p>
        </p:txBody>
      </p:sp>
    </p:spTree>
    <p:extLst>
      <p:ext uri="{BB962C8B-B14F-4D97-AF65-F5344CB8AC3E}">
        <p14:creationId xmlns:p14="http://schemas.microsoft.com/office/powerpoint/2010/main" val="3967656669"/>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Content Placeholder 2"/>
          <p:cNvSpPr>
            <a:spLocks noGrp="1"/>
          </p:cNvSpPr>
          <p:nvPr>
            <p:ph sz="half" idx="1"/>
          </p:nvPr>
        </p:nvSpPr>
        <p:spPr>
          <a:xfrm>
            <a:off x="1676400" y="3651250"/>
            <a:ext cx="10363200" cy="8702676"/>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Content Placeholder 3"/>
          <p:cNvSpPr>
            <a:spLocks noGrp="1"/>
          </p:cNvSpPr>
          <p:nvPr>
            <p:ph sz="half" idx="2"/>
          </p:nvPr>
        </p:nvSpPr>
        <p:spPr>
          <a:xfrm>
            <a:off x="12344400" y="3651250"/>
            <a:ext cx="10363200" cy="8702676"/>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5" name="Date Placeholder 4"/>
          <p:cNvSpPr>
            <a:spLocks noGrp="1"/>
          </p:cNvSpPr>
          <p:nvPr>
            <p:ph type="dt" sz="half" idx="10"/>
          </p:nvPr>
        </p:nvSpPr>
        <p:spPr/>
        <p:txBody>
          <a:bodyPr/>
          <a:lstStyle/>
          <a:p>
            <a:fld id="{E482A9E4-87C1-4D4A-8751-A8A3E6AA7A63}" type="datetimeFigureOut">
              <a:rPr lang="en-CH" smtClean="0"/>
              <a:t>07/03/2025</a:t>
            </a:fld>
            <a:endParaRPr lang="en-CH"/>
          </a:p>
        </p:txBody>
      </p:sp>
      <p:sp>
        <p:nvSpPr>
          <p:cNvPr id="6" name="Footer Placeholder 5"/>
          <p:cNvSpPr>
            <a:spLocks noGrp="1"/>
          </p:cNvSpPr>
          <p:nvPr>
            <p:ph type="ftr" sz="quarter" idx="11"/>
          </p:nvPr>
        </p:nvSpPr>
        <p:spPr/>
        <p:txBody>
          <a:bodyPr/>
          <a:lstStyle/>
          <a:p>
            <a:endParaRPr lang="en-CH"/>
          </a:p>
        </p:txBody>
      </p:sp>
      <p:sp>
        <p:nvSpPr>
          <p:cNvPr id="7" name="Slide Number Placeholder 6"/>
          <p:cNvSpPr>
            <a:spLocks noGrp="1"/>
          </p:cNvSpPr>
          <p:nvPr>
            <p:ph type="sldNum" sz="quarter" idx="12"/>
          </p:nvPr>
        </p:nvSpPr>
        <p:spPr/>
        <p:txBody>
          <a:bodyPr/>
          <a:lstStyle/>
          <a:p>
            <a:fld id="{B60DD630-2ABA-9E44-ABAF-FA551CDDF8D3}" type="slidenum">
              <a:rPr lang="en-CH" smtClean="0"/>
              <a:t>‹#›</a:t>
            </a:fld>
            <a:endParaRPr lang="en-CH"/>
          </a:p>
        </p:txBody>
      </p:sp>
    </p:spTree>
    <p:extLst>
      <p:ext uri="{BB962C8B-B14F-4D97-AF65-F5344CB8AC3E}">
        <p14:creationId xmlns:p14="http://schemas.microsoft.com/office/powerpoint/2010/main" val="1053377326"/>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679576" y="730251"/>
            <a:ext cx="21031200" cy="2651126"/>
          </a:xfrm>
        </p:spPr>
        <p:txBody>
          <a:bodyPr/>
          <a:lstStyle/>
          <a:p>
            <a:r>
              <a:rPr lang="en-GB"/>
              <a:t>Click to edit Master title style</a:t>
            </a:r>
            <a:endParaRPr lang="en-US" dirty="0"/>
          </a:p>
        </p:txBody>
      </p:sp>
      <p:sp>
        <p:nvSpPr>
          <p:cNvPr id="3" name="Text Placeholder 2"/>
          <p:cNvSpPr>
            <a:spLocks noGrp="1"/>
          </p:cNvSpPr>
          <p:nvPr>
            <p:ph type="body" idx="1"/>
          </p:nvPr>
        </p:nvSpPr>
        <p:spPr>
          <a:xfrm>
            <a:off x="1679577" y="3362326"/>
            <a:ext cx="10315574" cy="1647824"/>
          </a:xfrm>
        </p:spPr>
        <p:txBody>
          <a:bodyPr anchor="b"/>
          <a:lstStyle>
            <a:lvl1pPr marL="0" indent="0">
              <a:buNone/>
              <a:defRPr sz="4800" b="1"/>
            </a:lvl1pPr>
            <a:lvl2pPr marL="914400" indent="0">
              <a:buNone/>
              <a:defRPr sz="4000" b="1"/>
            </a:lvl2pPr>
            <a:lvl3pPr marL="1828800" indent="0">
              <a:buNone/>
              <a:defRPr sz="3600" b="1"/>
            </a:lvl3pPr>
            <a:lvl4pPr marL="2743200" indent="0">
              <a:buNone/>
              <a:defRPr sz="3200" b="1"/>
            </a:lvl4pPr>
            <a:lvl5pPr marL="3657600" indent="0">
              <a:buNone/>
              <a:defRPr sz="3200" b="1"/>
            </a:lvl5pPr>
            <a:lvl6pPr marL="4572000" indent="0">
              <a:buNone/>
              <a:defRPr sz="3200" b="1"/>
            </a:lvl6pPr>
            <a:lvl7pPr marL="5486400" indent="0">
              <a:buNone/>
              <a:defRPr sz="3200" b="1"/>
            </a:lvl7pPr>
            <a:lvl8pPr marL="6400800" indent="0">
              <a:buNone/>
              <a:defRPr sz="3200" b="1"/>
            </a:lvl8pPr>
            <a:lvl9pPr marL="7315200" indent="0">
              <a:buNone/>
              <a:defRPr sz="3200" b="1"/>
            </a:lvl9pPr>
          </a:lstStyle>
          <a:p>
            <a:pPr lvl="0"/>
            <a:r>
              <a:rPr lang="en-GB"/>
              <a:t>Click to edit Master text styles</a:t>
            </a:r>
          </a:p>
        </p:txBody>
      </p:sp>
      <p:sp>
        <p:nvSpPr>
          <p:cNvPr id="4" name="Content Placeholder 3"/>
          <p:cNvSpPr>
            <a:spLocks noGrp="1"/>
          </p:cNvSpPr>
          <p:nvPr>
            <p:ph sz="half" idx="2"/>
          </p:nvPr>
        </p:nvSpPr>
        <p:spPr>
          <a:xfrm>
            <a:off x="1679577" y="5010150"/>
            <a:ext cx="10315574" cy="7369176"/>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5" name="Text Placeholder 4"/>
          <p:cNvSpPr>
            <a:spLocks noGrp="1"/>
          </p:cNvSpPr>
          <p:nvPr>
            <p:ph type="body" sz="quarter" idx="3"/>
          </p:nvPr>
        </p:nvSpPr>
        <p:spPr>
          <a:xfrm>
            <a:off x="12344400" y="3362326"/>
            <a:ext cx="10366376" cy="1647824"/>
          </a:xfrm>
        </p:spPr>
        <p:txBody>
          <a:bodyPr anchor="b"/>
          <a:lstStyle>
            <a:lvl1pPr marL="0" indent="0">
              <a:buNone/>
              <a:defRPr sz="4800" b="1"/>
            </a:lvl1pPr>
            <a:lvl2pPr marL="914400" indent="0">
              <a:buNone/>
              <a:defRPr sz="4000" b="1"/>
            </a:lvl2pPr>
            <a:lvl3pPr marL="1828800" indent="0">
              <a:buNone/>
              <a:defRPr sz="3600" b="1"/>
            </a:lvl3pPr>
            <a:lvl4pPr marL="2743200" indent="0">
              <a:buNone/>
              <a:defRPr sz="3200" b="1"/>
            </a:lvl4pPr>
            <a:lvl5pPr marL="3657600" indent="0">
              <a:buNone/>
              <a:defRPr sz="3200" b="1"/>
            </a:lvl5pPr>
            <a:lvl6pPr marL="4572000" indent="0">
              <a:buNone/>
              <a:defRPr sz="3200" b="1"/>
            </a:lvl6pPr>
            <a:lvl7pPr marL="5486400" indent="0">
              <a:buNone/>
              <a:defRPr sz="3200" b="1"/>
            </a:lvl7pPr>
            <a:lvl8pPr marL="6400800" indent="0">
              <a:buNone/>
              <a:defRPr sz="3200" b="1"/>
            </a:lvl8pPr>
            <a:lvl9pPr marL="7315200" indent="0">
              <a:buNone/>
              <a:defRPr sz="3200" b="1"/>
            </a:lvl9pPr>
          </a:lstStyle>
          <a:p>
            <a:pPr lvl="0"/>
            <a:r>
              <a:rPr lang="en-GB"/>
              <a:t>Click to edit Master text styles</a:t>
            </a:r>
          </a:p>
        </p:txBody>
      </p:sp>
      <p:sp>
        <p:nvSpPr>
          <p:cNvPr id="6" name="Content Placeholder 5"/>
          <p:cNvSpPr>
            <a:spLocks noGrp="1"/>
          </p:cNvSpPr>
          <p:nvPr>
            <p:ph sz="quarter" idx="4"/>
          </p:nvPr>
        </p:nvSpPr>
        <p:spPr>
          <a:xfrm>
            <a:off x="12344400" y="5010150"/>
            <a:ext cx="10366376" cy="7369176"/>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7" name="Date Placeholder 6"/>
          <p:cNvSpPr>
            <a:spLocks noGrp="1"/>
          </p:cNvSpPr>
          <p:nvPr>
            <p:ph type="dt" sz="half" idx="10"/>
          </p:nvPr>
        </p:nvSpPr>
        <p:spPr/>
        <p:txBody>
          <a:bodyPr/>
          <a:lstStyle/>
          <a:p>
            <a:fld id="{E482A9E4-87C1-4D4A-8751-A8A3E6AA7A63}" type="datetimeFigureOut">
              <a:rPr lang="en-CH" smtClean="0"/>
              <a:t>07/03/2025</a:t>
            </a:fld>
            <a:endParaRPr lang="en-CH"/>
          </a:p>
        </p:txBody>
      </p:sp>
      <p:sp>
        <p:nvSpPr>
          <p:cNvPr id="8" name="Footer Placeholder 7"/>
          <p:cNvSpPr>
            <a:spLocks noGrp="1"/>
          </p:cNvSpPr>
          <p:nvPr>
            <p:ph type="ftr" sz="quarter" idx="11"/>
          </p:nvPr>
        </p:nvSpPr>
        <p:spPr/>
        <p:txBody>
          <a:bodyPr/>
          <a:lstStyle/>
          <a:p>
            <a:endParaRPr lang="en-CH"/>
          </a:p>
        </p:txBody>
      </p:sp>
      <p:sp>
        <p:nvSpPr>
          <p:cNvPr id="9" name="Slide Number Placeholder 8"/>
          <p:cNvSpPr>
            <a:spLocks noGrp="1"/>
          </p:cNvSpPr>
          <p:nvPr>
            <p:ph type="sldNum" sz="quarter" idx="12"/>
          </p:nvPr>
        </p:nvSpPr>
        <p:spPr/>
        <p:txBody>
          <a:bodyPr/>
          <a:lstStyle/>
          <a:p>
            <a:fld id="{B60DD630-2ABA-9E44-ABAF-FA551CDDF8D3}" type="slidenum">
              <a:rPr lang="en-CH" smtClean="0"/>
              <a:t>‹#›</a:t>
            </a:fld>
            <a:endParaRPr lang="en-CH"/>
          </a:p>
        </p:txBody>
      </p:sp>
    </p:spTree>
    <p:extLst>
      <p:ext uri="{BB962C8B-B14F-4D97-AF65-F5344CB8AC3E}">
        <p14:creationId xmlns:p14="http://schemas.microsoft.com/office/powerpoint/2010/main" val="1376614419"/>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Date Placeholder 2"/>
          <p:cNvSpPr>
            <a:spLocks noGrp="1"/>
          </p:cNvSpPr>
          <p:nvPr>
            <p:ph type="dt" sz="half" idx="10"/>
          </p:nvPr>
        </p:nvSpPr>
        <p:spPr/>
        <p:txBody>
          <a:bodyPr/>
          <a:lstStyle/>
          <a:p>
            <a:fld id="{E482A9E4-87C1-4D4A-8751-A8A3E6AA7A63}" type="datetimeFigureOut">
              <a:rPr lang="en-CH" smtClean="0"/>
              <a:t>07/03/2025</a:t>
            </a:fld>
            <a:endParaRPr lang="en-CH"/>
          </a:p>
        </p:txBody>
      </p:sp>
      <p:sp>
        <p:nvSpPr>
          <p:cNvPr id="4" name="Footer Placeholder 3"/>
          <p:cNvSpPr>
            <a:spLocks noGrp="1"/>
          </p:cNvSpPr>
          <p:nvPr>
            <p:ph type="ftr" sz="quarter" idx="11"/>
          </p:nvPr>
        </p:nvSpPr>
        <p:spPr/>
        <p:txBody>
          <a:bodyPr/>
          <a:lstStyle/>
          <a:p>
            <a:endParaRPr lang="en-CH"/>
          </a:p>
        </p:txBody>
      </p:sp>
      <p:sp>
        <p:nvSpPr>
          <p:cNvPr id="5" name="Slide Number Placeholder 4"/>
          <p:cNvSpPr>
            <a:spLocks noGrp="1"/>
          </p:cNvSpPr>
          <p:nvPr>
            <p:ph type="sldNum" sz="quarter" idx="12"/>
          </p:nvPr>
        </p:nvSpPr>
        <p:spPr/>
        <p:txBody>
          <a:bodyPr/>
          <a:lstStyle/>
          <a:p>
            <a:fld id="{B60DD630-2ABA-9E44-ABAF-FA551CDDF8D3}" type="slidenum">
              <a:rPr lang="en-CH" smtClean="0"/>
              <a:t>‹#›</a:t>
            </a:fld>
            <a:endParaRPr lang="en-CH"/>
          </a:p>
        </p:txBody>
      </p:sp>
    </p:spTree>
    <p:extLst>
      <p:ext uri="{BB962C8B-B14F-4D97-AF65-F5344CB8AC3E}">
        <p14:creationId xmlns:p14="http://schemas.microsoft.com/office/powerpoint/2010/main" val="3984854756"/>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482A9E4-87C1-4D4A-8751-A8A3E6AA7A63}" type="datetimeFigureOut">
              <a:rPr lang="en-CH" smtClean="0"/>
              <a:t>07/03/2025</a:t>
            </a:fld>
            <a:endParaRPr lang="en-CH"/>
          </a:p>
        </p:txBody>
      </p:sp>
      <p:sp>
        <p:nvSpPr>
          <p:cNvPr id="3" name="Footer Placeholder 2"/>
          <p:cNvSpPr>
            <a:spLocks noGrp="1"/>
          </p:cNvSpPr>
          <p:nvPr>
            <p:ph type="ftr" sz="quarter" idx="11"/>
          </p:nvPr>
        </p:nvSpPr>
        <p:spPr/>
        <p:txBody>
          <a:bodyPr/>
          <a:lstStyle/>
          <a:p>
            <a:endParaRPr lang="en-CH"/>
          </a:p>
        </p:txBody>
      </p:sp>
      <p:sp>
        <p:nvSpPr>
          <p:cNvPr id="4" name="Slide Number Placeholder 3"/>
          <p:cNvSpPr>
            <a:spLocks noGrp="1"/>
          </p:cNvSpPr>
          <p:nvPr>
            <p:ph type="sldNum" sz="quarter" idx="12"/>
          </p:nvPr>
        </p:nvSpPr>
        <p:spPr/>
        <p:txBody>
          <a:bodyPr/>
          <a:lstStyle/>
          <a:p>
            <a:fld id="{B60DD630-2ABA-9E44-ABAF-FA551CDDF8D3}" type="slidenum">
              <a:rPr lang="en-CH" smtClean="0"/>
              <a:t>‹#›</a:t>
            </a:fld>
            <a:endParaRPr lang="en-CH"/>
          </a:p>
        </p:txBody>
      </p:sp>
    </p:spTree>
    <p:extLst>
      <p:ext uri="{BB962C8B-B14F-4D97-AF65-F5344CB8AC3E}">
        <p14:creationId xmlns:p14="http://schemas.microsoft.com/office/powerpoint/2010/main" val="88447022"/>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679577" y="914400"/>
            <a:ext cx="7864474" cy="3200400"/>
          </a:xfrm>
        </p:spPr>
        <p:txBody>
          <a:bodyPr anchor="b"/>
          <a:lstStyle>
            <a:lvl1pPr>
              <a:defRPr sz="6400"/>
            </a:lvl1pPr>
          </a:lstStyle>
          <a:p>
            <a:r>
              <a:rPr lang="en-GB"/>
              <a:t>Click to edit Master title style</a:t>
            </a:r>
            <a:endParaRPr lang="en-US" dirty="0"/>
          </a:p>
        </p:txBody>
      </p:sp>
      <p:sp>
        <p:nvSpPr>
          <p:cNvPr id="3" name="Content Placeholder 2"/>
          <p:cNvSpPr>
            <a:spLocks noGrp="1"/>
          </p:cNvSpPr>
          <p:nvPr>
            <p:ph idx="1"/>
          </p:nvPr>
        </p:nvSpPr>
        <p:spPr>
          <a:xfrm>
            <a:off x="10366376" y="1974851"/>
            <a:ext cx="12344400" cy="9747250"/>
          </a:xfrm>
        </p:spPr>
        <p:txBody>
          <a:bodyPr/>
          <a:lstStyle>
            <a:lvl1pPr>
              <a:defRPr sz="6400"/>
            </a:lvl1pPr>
            <a:lvl2pPr>
              <a:defRPr sz="5600"/>
            </a:lvl2pPr>
            <a:lvl3pPr>
              <a:defRPr sz="4800"/>
            </a:lvl3pPr>
            <a:lvl4pPr>
              <a:defRPr sz="4000"/>
            </a:lvl4pPr>
            <a:lvl5pPr>
              <a:defRPr sz="4000"/>
            </a:lvl5pPr>
            <a:lvl6pPr>
              <a:defRPr sz="4000"/>
            </a:lvl6pPr>
            <a:lvl7pPr>
              <a:defRPr sz="4000"/>
            </a:lvl7pPr>
            <a:lvl8pPr>
              <a:defRPr sz="4000"/>
            </a:lvl8pPr>
            <a:lvl9pPr>
              <a:defRPr sz="4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Text Placeholder 3"/>
          <p:cNvSpPr>
            <a:spLocks noGrp="1"/>
          </p:cNvSpPr>
          <p:nvPr>
            <p:ph type="body" sz="half" idx="2"/>
          </p:nvPr>
        </p:nvSpPr>
        <p:spPr>
          <a:xfrm>
            <a:off x="1679577" y="4114800"/>
            <a:ext cx="7864474" cy="7623176"/>
          </a:xfrm>
        </p:spPr>
        <p:txBody>
          <a:bodyPr/>
          <a:lstStyle>
            <a:lvl1pPr marL="0" indent="0">
              <a:buNone/>
              <a:defRPr sz="3200"/>
            </a:lvl1pPr>
            <a:lvl2pPr marL="914400" indent="0">
              <a:buNone/>
              <a:defRPr sz="2800"/>
            </a:lvl2pPr>
            <a:lvl3pPr marL="1828800" indent="0">
              <a:buNone/>
              <a:defRPr sz="2400"/>
            </a:lvl3pPr>
            <a:lvl4pPr marL="2743200" indent="0">
              <a:buNone/>
              <a:defRPr sz="2000"/>
            </a:lvl4pPr>
            <a:lvl5pPr marL="3657600" indent="0">
              <a:buNone/>
              <a:defRPr sz="2000"/>
            </a:lvl5pPr>
            <a:lvl6pPr marL="4572000" indent="0">
              <a:buNone/>
              <a:defRPr sz="2000"/>
            </a:lvl6pPr>
            <a:lvl7pPr marL="5486400" indent="0">
              <a:buNone/>
              <a:defRPr sz="2000"/>
            </a:lvl7pPr>
            <a:lvl8pPr marL="6400800" indent="0">
              <a:buNone/>
              <a:defRPr sz="2000"/>
            </a:lvl8pPr>
            <a:lvl9pPr marL="7315200" indent="0">
              <a:buNone/>
              <a:defRPr sz="2000"/>
            </a:lvl9pPr>
          </a:lstStyle>
          <a:p>
            <a:pPr lvl="0"/>
            <a:r>
              <a:rPr lang="en-GB"/>
              <a:t>Click to edit Master text styles</a:t>
            </a:r>
          </a:p>
        </p:txBody>
      </p:sp>
      <p:sp>
        <p:nvSpPr>
          <p:cNvPr id="5" name="Date Placeholder 4"/>
          <p:cNvSpPr>
            <a:spLocks noGrp="1"/>
          </p:cNvSpPr>
          <p:nvPr>
            <p:ph type="dt" sz="half" idx="10"/>
          </p:nvPr>
        </p:nvSpPr>
        <p:spPr/>
        <p:txBody>
          <a:bodyPr/>
          <a:lstStyle/>
          <a:p>
            <a:fld id="{E482A9E4-87C1-4D4A-8751-A8A3E6AA7A63}" type="datetimeFigureOut">
              <a:rPr lang="en-CH" smtClean="0"/>
              <a:t>07/03/2025</a:t>
            </a:fld>
            <a:endParaRPr lang="en-CH"/>
          </a:p>
        </p:txBody>
      </p:sp>
      <p:sp>
        <p:nvSpPr>
          <p:cNvPr id="6" name="Footer Placeholder 5"/>
          <p:cNvSpPr>
            <a:spLocks noGrp="1"/>
          </p:cNvSpPr>
          <p:nvPr>
            <p:ph type="ftr" sz="quarter" idx="11"/>
          </p:nvPr>
        </p:nvSpPr>
        <p:spPr/>
        <p:txBody>
          <a:bodyPr/>
          <a:lstStyle/>
          <a:p>
            <a:endParaRPr lang="en-CH"/>
          </a:p>
        </p:txBody>
      </p:sp>
      <p:sp>
        <p:nvSpPr>
          <p:cNvPr id="7" name="Slide Number Placeholder 6"/>
          <p:cNvSpPr>
            <a:spLocks noGrp="1"/>
          </p:cNvSpPr>
          <p:nvPr>
            <p:ph type="sldNum" sz="quarter" idx="12"/>
          </p:nvPr>
        </p:nvSpPr>
        <p:spPr/>
        <p:txBody>
          <a:bodyPr/>
          <a:lstStyle/>
          <a:p>
            <a:fld id="{B60DD630-2ABA-9E44-ABAF-FA551CDDF8D3}" type="slidenum">
              <a:rPr lang="en-CH" smtClean="0"/>
              <a:t>‹#›</a:t>
            </a:fld>
            <a:endParaRPr lang="en-CH"/>
          </a:p>
        </p:txBody>
      </p:sp>
    </p:spTree>
    <p:extLst>
      <p:ext uri="{BB962C8B-B14F-4D97-AF65-F5344CB8AC3E}">
        <p14:creationId xmlns:p14="http://schemas.microsoft.com/office/powerpoint/2010/main" val="1470313238"/>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679577" y="914400"/>
            <a:ext cx="7864474" cy="3200400"/>
          </a:xfrm>
        </p:spPr>
        <p:txBody>
          <a:bodyPr anchor="b"/>
          <a:lstStyle>
            <a:lvl1pPr>
              <a:defRPr sz="6400"/>
            </a:lvl1pPr>
          </a:lstStyle>
          <a:p>
            <a:r>
              <a:rPr lang="en-GB"/>
              <a:t>Click to edit Master title style</a:t>
            </a:r>
            <a:endParaRPr lang="en-US" dirty="0"/>
          </a:p>
        </p:txBody>
      </p:sp>
      <p:sp>
        <p:nvSpPr>
          <p:cNvPr id="3" name="Picture Placeholder 2"/>
          <p:cNvSpPr>
            <a:spLocks noGrp="1" noChangeAspect="1"/>
          </p:cNvSpPr>
          <p:nvPr>
            <p:ph type="pic" idx="1"/>
          </p:nvPr>
        </p:nvSpPr>
        <p:spPr>
          <a:xfrm>
            <a:off x="10366376" y="1974851"/>
            <a:ext cx="12344400" cy="9747250"/>
          </a:xfrm>
        </p:spPr>
        <p:txBody>
          <a:bodyPr anchor="t"/>
          <a:lstStyle>
            <a:lvl1pPr marL="0" indent="0">
              <a:buNone/>
              <a:defRPr sz="6400"/>
            </a:lvl1pPr>
            <a:lvl2pPr marL="914400" indent="0">
              <a:buNone/>
              <a:defRPr sz="5600"/>
            </a:lvl2pPr>
            <a:lvl3pPr marL="1828800" indent="0">
              <a:buNone/>
              <a:defRPr sz="4800"/>
            </a:lvl3pPr>
            <a:lvl4pPr marL="2743200" indent="0">
              <a:buNone/>
              <a:defRPr sz="4000"/>
            </a:lvl4pPr>
            <a:lvl5pPr marL="3657600" indent="0">
              <a:buNone/>
              <a:defRPr sz="4000"/>
            </a:lvl5pPr>
            <a:lvl6pPr marL="4572000" indent="0">
              <a:buNone/>
              <a:defRPr sz="4000"/>
            </a:lvl6pPr>
            <a:lvl7pPr marL="5486400" indent="0">
              <a:buNone/>
              <a:defRPr sz="4000"/>
            </a:lvl7pPr>
            <a:lvl8pPr marL="6400800" indent="0">
              <a:buNone/>
              <a:defRPr sz="4000"/>
            </a:lvl8pPr>
            <a:lvl9pPr marL="7315200" indent="0">
              <a:buNone/>
              <a:defRPr sz="4000"/>
            </a:lvl9pPr>
          </a:lstStyle>
          <a:p>
            <a:r>
              <a:rPr lang="en-GB"/>
              <a:t>Click icon to add picture</a:t>
            </a:r>
            <a:endParaRPr lang="en-US" dirty="0"/>
          </a:p>
        </p:txBody>
      </p:sp>
      <p:sp>
        <p:nvSpPr>
          <p:cNvPr id="4" name="Text Placeholder 3"/>
          <p:cNvSpPr>
            <a:spLocks noGrp="1"/>
          </p:cNvSpPr>
          <p:nvPr>
            <p:ph type="body" sz="half" idx="2"/>
          </p:nvPr>
        </p:nvSpPr>
        <p:spPr>
          <a:xfrm>
            <a:off x="1679577" y="4114800"/>
            <a:ext cx="7864474" cy="7623176"/>
          </a:xfrm>
        </p:spPr>
        <p:txBody>
          <a:bodyPr/>
          <a:lstStyle>
            <a:lvl1pPr marL="0" indent="0">
              <a:buNone/>
              <a:defRPr sz="3200"/>
            </a:lvl1pPr>
            <a:lvl2pPr marL="914400" indent="0">
              <a:buNone/>
              <a:defRPr sz="2800"/>
            </a:lvl2pPr>
            <a:lvl3pPr marL="1828800" indent="0">
              <a:buNone/>
              <a:defRPr sz="2400"/>
            </a:lvl3pPr>
            <a:lvl4pPr marL="2743200" indent="0">
              <a:buNone/>
              <a:defRPr sz="2000"/>
            </a:lvl4pPr>
            <a:lvl5pPr marL="3657600" indent="0">
              <a:buNone/>
              <a:defRPr sz="2000"/>
            </a:lvl5pPr>
            <a:lvl6pPr marL="4572000" indent="0">
              <a:buNone/>
              <a:defRPr sz="2000"/>
            </a:lvl6pPr>
            <a:lvl7pPr marL="5486400" indent="0">
              <a:buNone/>
              <a:defRPr sz="2000"/>
            </a:lvl7pPr>
            <a:lvl8pPr marL="6400800" indent="0">
              <a:buNone/>
              <a:defRPr sz="2000"/>
            </a:lvl8pPr>
            <a:lvl9pPr marL="7315200" indent="0">
              <a:buNone/>
              <a:defRPr sz="2000"/>
            </a:lvl9pPr>
          </a:lstStyle>
          <a:p>
            <a:pPr lvl="0"/>
            <a:r>
              <a:rPr lang="en-GB"/>
              <a:t>Click to edit Master text styles</a:t>
            </a:r>
          </a:p>
        </p:txBody>
      </p:sp>
      <p:sp>
        <p:nvSpPr>
          <p:cNvPr id="5" name="Date Placeholder 4"/>
          <p:cNvSpPr>
            <a:spLocks noGrp="1"/>
          </p:cNvSpPr>
          <p:nvPr>
            <p:ph type="dt" sz="half" idx="10"/>
          </p:nvPr>
        </p:nvSpPr>
        <p:spPr/>
        <p:txBody>
          <a:bodyPr/>
          <a:lstStyle/>
          <a:p>
            <a:fld id="{E482A9E4-87C1-4D4A-8751-A8A3E6AA7A63}" type="datetimeFigureOut">
              <a:rPr lang="en-CH" smtClean="0"/>
              <a:t>07/03/2025</a:t>
            </a:fld>
            <a:endParaRPr lang="en-CH"/>
          </a:p>
        </p:txBody>
      </p:sp>
      <p:sp>
        <p:nvSpPr>
          <p:cNvPr id="6" name="Footer Placeholder 5"/>
          <p:cNvSpPr>
            <a:spLocks noGrp="1"/>
          </p:cNvSpPr>
          <p:nvPr>
            <p:ph type="ftr" sz="quarter" idx="11"/>
          </p:nvPr>
        </p:nvSpPr>
        <p:spPr/>
        <p:txBody>
          <a:bodyPr/>
          <a:lstStyle/>
          <a:p>
            <a:endParaRPr lang="en-CH"/>
          </a:p>
        </p:txBody>
      </p:sp>
      <p:sp>
        <p:nvSpPr>
          <p:cNvPr id="7" name="Slide Number Placeholder 6"/>
          <p:cNvSpPr>
            <a:spLocks noGrp="1"/>
          </p:cNvSpPr>
          <p:nvPr>
            <p:ph type="sldNum" sz="quarter" idx="12"/>
          </p:nvPr>
        </p:nvSpPr>
        <p:spPr/>
        <p:txBody>
          <a:bodyPr/>
          <a:lstStyle/>
          <a:p>
            <a:fld id="{B60DD630-2ABA-9E44-ABAF-FA551CDDF8D3}" type="slidenum">
              <a:rPr lang="en-CH" smtClean="0"/>
              <a:t>‹#›</a:t>
            </a:fld>
            <a:endParaRPr lang="en-CH"/>
          </a:p>
        </p:txBody>
      </p:sp>
    </p:spTree>
    <p:extLst>
      <p:ext uri="{BB962C8B-B14F-4D97-AF65-F5344CB8AC3E}">
        <p14:creationId xmlns:p14="http://schemas.microsoft.com/office/powerpoint/2010/main" val="1577157648"/>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10"/>
          </p:nvPr>
        </p:nvSpPr>
        <p:spPr/>
        <p:txBody>
          <a:bodyPr/>
          <a:lstStyle/>
          <a:p>
            <a:fld id="{E482A9E4-87C1-4D4A-8751-A8A3E6AA7A63}" type="datetimeFigureOut">
              <a:rPr lang="en-CH" smtClean="0"/>
              <a:t>07/03/2025</a:t>
            </a:fld>
            <a:endParaRPr lang="en-CH"/>
          </a:p>
        </p:txBody>
      </p:sp>
      <p:sp>
        <p:nvSpPr>
          <p:cNvPr id="5" name="Footer Placeholder 4"/>
          <p:cNvSpPr>
            <a:spLocks noGrp="1"/>
          </p:cNvSpPr>
          <p:nvPr>
            <p:ph type="ftr" sz="quarter" idx="11"/>
          </p:nvPr>
        </p:nvSpPr>
        <p:spPr/>
        <p:txBody>
          <a:bodyPr/>
          <a:lstStyle/>
          <a:p>
            <a:endParaRPr lang="en-CH"/>
          </a:p>
        </p:txBody>
      </p:sp>
      <p:sp>
        <p:nvSpPr>
          <p:cNvPr id="6" name="Slide Number Placeholder 5"/>
          <p:cNvSpPr>
            <a:spLocks noGrp="1"/>
          </p:cNvSpPr>
          <p:nvPr>
            <p:ph type="sldNum" sz="quarter" idx="12"/>
          </p:nvPr>
        </p:nvSpPr>
        <p:spPr/>
        <p:txBody>
          <a:bodyPr/>
          <a:lstStyle/>
          <a:p>
            <a:fld id="{B60DD630-2ABA-9E44-ABAF-FA551CDDF8D3}" type="slidenum">
              <a:rPr lang="en-CH" smtClean="0"/>
              <a:t>‹#›</a:t>
            </a:fld>
            <a:endParaRPr lang="en-CH"/>
          </a:p>
        </p:txBody>
      </p:sp>
    </p:spTree>
    <p:extLst>
      <p:ext uri="{BB962C8B-B14F-4D97-AF65-F5344CB8AC3E}">
        <p14:creationId xmlns:p14="http://schemas.microsoft.com/office/powerpoint/2010/main" val="298085203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able of conten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23320800" y="139782"/>
            <a:ext cx="771943" cy="453522"/>
          </a:xfrm>
          <a:prstGeom prst="rect">
            <a:avLst/>
          </a:prstGeom>
        </p:spPr>
        <p:txBody>
          <a:bodyPr/>
          <a:lstStyle/>
          <a:p>
            <a:endParaRPr lang="en-US" noProof="0" dirty="0"/>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1180799" y="3743999"/>
            <a:ext cx="10728000" cy="8236800"/>
          </a:xfrm>
        </p:spPr>
        <p:txBody>
          <a:bodyPr/>
          <a:lstStyle>
            <a:lvl1pPr>
              <a:spcBef>
                <a:spcPts val="3700"/>
              </a:spcBef>
              <a:defRPr sz="3600" b="1"/>
            </a:lvl1pPr>
            <a:lvl2pPr marL="1260000" indent="0">
              <a:buNone/>
              <a:tabLst>
                <a:tab pos="10548000" algn="r"/>
              </a:tabLst>
              <a:defRPr/>
            </a:lvl2pPr>
            <a:lvl3pPr marL="2988000" indent="0">
              <a:buFont typeface="Arial" panose="020B0604020202020204" pitchFamily="34" charset="0"/>
              <a:buNone/>
              <a:tabLst>
                <a:tab pos="10548000" algn="r"/>
              </a:tabLst>
              <a:defRPr/>
            </a:lvl3pPr>
            <a:lvl4pPr marL="2988000" indent="0">
              <a:buFont typeface="Arial" panose="020B0604020202020204" pitchFamily="34" charset="0"/>
              <a:buNone/>
              <a:tabLst>
                <a:tab pos="10548000" algn="r"/>
              </a:tabLst>
              <a:defRPr/>
            </a:lvl4pPr>
            <a:lvl5pPr marL="2988000" indent="0">
              <a:buFont typeface="Arial" panose="020B0604020202020204" pitchFamily="34" charset="0"/>
              <a:buNone/>
              <a:tabLst>
                <a:tab pos="10548000"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12" name="Textplatzhalter 8">
            <a:extLst>
              <a:ext uri="{FF2B5EF4-FFF2-40B4-BE49-F238E27FC236}">
                <a16:creationId xmlns:a16="http://schemas.microsoft.com/office/drawing/2014/main" id="{E69F34A5-EA9B-4A0A-A8FB-63CF2456D5B6}"/>
              </a:ext>
            </a:extLst>
          </p:cNvPr>
          <p:cNvSpPr>
            <a:spLocks noGrp="1"/>
          </p:cNvSpPr>
          <p:nvPr>
            <p:ph type="body" sz="quarter" idx="13" hasCustomPrompt="1"/>
          </p:nvPr>
        </p:nvSpPr>
        <p:spPr>
          <a:xfrm>
            <a:off x="12499200" y="3743999"/>
            <a:ext cx="10728000" cy="8236800"/>
          </a:xfrm>
        </p:spPr>
        <p:txBody>
          <a:bodyPr/>
          <a:lstStyle>
            <a:lvl1pPr>
              <a:spcBef>
                <a:spcPts val="3700"/>
              </a:spcBef>
              <a:defRPr sz="3600" b="1"/>
            </a:lvl1pPr>
            <a:lvl2pPr marL="1260000" indent="0">
              <a:buNone/>
              <a:tabLst>
                <a:tab pos="10548000" algn="r"/>
              </a:tabLst>
              <a:defRPr/>
            </a:lvl2pPr>
            <a:lvl3pPr marL="2988000" indent="0">
              <a:buFont typeface="Arial" panose="020B0604020202020204" pitchFamily="34" charset="0"/>
              <a:buNone/>
              <a:tabLst>
                <a:tab pos="10548000" algn="r"/>
              </a:tabLst>
              <a:defRPr/>
            </a:lvl3pPr>
            <a:lvl4pPr marL="2988000" indent="0">
              <a:buFont typeface="Arial" panose="020B0604020202020204" pitchFamily="34" charset="0"/>
              <a:buNone/>
              <a:tabLst>
                <a:tab pos="10548000" algn="r"/>
              </a:tabLst>
              <a:defRPr/>
            </a:lvl4pPr>
            <a:lvl5pPr marL="2988000" indent="0">
              <a:buFont typeface="Arial" panose="020B0604020202020204" pitchFamily="34" charset="0"/>
              <a:buNone/>
              <a:tabLst>
                <a:tab pos="10548000"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4" name="Titel 3">
            <a:extLst>
              <a:ext uri="{FF2B5EF4-FFF2-40B4-BE49-F238E27FC236}">
                <a16:creationId xmlns:a16="http://schemas.microsoft.com/office/drawing/2014/main" id="{24C33D56-EDA7-4D6B-80CE-52842ECCEC5A}"/>
              </a:ext>
            </a:extLst>
          </p:cNvPr>
          <p:cNvSpPr>
            <a:spLocks noGrp="1"/>
          </p:cNvSpPr>
          <p:nvPr>
            <p:ph type="title" hasCustomPrompt="1"/>
          </p:nvPr>
        </p:nvSpPr>
        <p:spPr>
          <a:xfrm>
            <a:off x="1180800" y="1540800"/>
            <a:ext cx="22035600" cy="2144177"/>
          </a:xfrm>
          <a:prstGeom prst="rect">
            <a:avLst/>
          </a:prstGeom>
        </p:spPr>
        <p:txBody>
          <a:bodyPr/>
          <a:lstStyle>
            <a:lvl1pPr>
              <a:defRPr/>
            </a:lvl1pPr>
          </a:lstStyle>
          <a:p>
            <a:r>
              <a:rPr lang="en-US" noProof="0" dirty="0"/>
              <a:t>Add Title</a:t>
            </a:r>
          </a:p>
        </p:txBody>
      </p:sp>
      <p:sp>
        <p:nvSpPr>
          <p:cNvPr id="2" name="TextBox 1">
            <a:extLst>
              <a:ext uri="{FF2B5EF4-FFF2-40B4-BE49-F238E27FC236}">
                <a16:creationId xmlns:a16="http://schemas.microsoft.com/office/drawing/2014/main" id="{F49D6F3C-90D5-4293-88A0-063788A8C864}"/>
              </a:ext>
            </a:extLst>
          </p:cNvPr>
          <p:cNvSpPr txBox="1"/>
          <p:nvPr userDrawn="1"/>
        </p:nvSpPr>
        <p:spPr>
          <a:xfrm>
            <a:off x="3276600" y="11901839"/>
            <a:ext cx="18867437" cy="1432252"/>
          </a:xfrm>
          <a:prstGeom prst="rect">
            <a:avLst/>
          </a:prstGeom>
          <a:noFill/>
        </p:spPr>
        <p:txBody>
          <a:bodyPr wrap="square" rtlCol="0">
            <a:spAutoFit/>
          </a:bodyPr>
          <a:lstStyle/>
          <a:p>
            <a:pPr marL="0" marR="0" lvl="0" indent="0" algn="l" defTabSz="1828606" rtl="0" eaLnBrk="1" fontAlgn="auto" latinLnBrk="0" hangingPunct="1">
              <a:lnSpc>
                <a:spcPts val="3700"/>
              </a:lnSpc>
              <a:spcBef>
                <a:spcPts val="0"/>
              </a:spcBef>
              <a:spcAft>
                <a:spcPts val="0"/>
              </a:spcAft>
              <a:buClrTx/>
              <a:buSzTx/>
              <a:buFontTx/>
              <a:buNone/>
              <a:tabLst/>
              <a:defRPr/>
            </a:pPr>
            <a:r>
              <a:rPr lang="en-GB" sz="1200" i="1" dirty="0">
                <a:solidFill>
                  <a:srgbClr val="0F124A"/>
                </a:solidFill>
              </a:rPr>
              <a:t>​</a:t>
            </a:r>
            <a:r>
              <a:rPr lang="en-GB" sz="1600" i="1" dirty="0">
                <a:solidFill>
                  <a:srgbClr val="0F124A"/>
                </a:solidFill>
              </a:rPr>
              <a:t>The Future Circular Collider Innovation Study (FCCIS) project has received funding from the European Union's Horizon 2020 research and innovation programme under grant No 951754.The information herein only reflects the views of its authors and the European Commission is not responsible for any use that may be made of the information.</a:t>
            </a:r>
            <a:endParaRPr lang="en-US" sz="1600" i="1" dirty="0">
              <a:solidFill>
                <a:srgbClr val="0F124A"/>
              </a:solidFill>
            </a:endParaRPr>
          </a:p>
          <a:p>
            <a:pPr algn="l">
              <a:lnSpc>
                <a:spcPts val="3700"/>
              </a:lnSpc>
            </a:pPr>
            <a:endParaRPr lang="en-GB" sz="1200" dirty="0">
              <a:solidFill>
                <a:srgbClr val="0F124A"/>
              </a:solidFill>
            </a:endParaRPr>
          </a:p>
        </p:txBody>
      </p:sp>
      <p:pic>
        <p:nvPicPr>
          <p:cNvPr id="1028" name="Picture 4">
            <a:extLst>
              <a:ext uri="{FF2B5EF4-FFF2-40B4-BE49-F238E27FC236}">
                <a16:creationId xmlns:a16="http://schemas.microsoft.com/office/drawing/2014/main" id="{FAFD836F-B865-4668-9CB3-6E7381D6E882}"/>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219200" y="11807950"/>
            <a:ext cx="1828800" cy="12222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90834254"/>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7449800" y="730250"/>
            <a:ext cx="5257800" cy="11623676"/>
          </a:xfrm>
        </p:spPr>
        <p:txBody>
          <a:bodyPr vert="eaVert"/>
          <a:lstStyle/>
          <a:p>
            <a:r>
              <a:rPr lang="en-GB"/>
              <a:t>Click to edit Master title style</a:t>
            </a:r>
            <a:endParaRPr lang="en-US" dirty="0"/>
          </a:p>
        </p:txBody>
      </p:sp>
      <p:sp>
        <p:nvSpPr>
          <p:cNvPr id="3" name="Vertical Text Placeholder 2"/>
          <p:cNvSpPr>
            <a:spLocks noGrp="1"/>
          </p:cNvSpPr>
          <p:nvPr>
            <p:ph type="body" orient="vert" idx="1"/>
          </p:nvPr>
        </p:nvSpPr>
        <p:spPr>
          <a:xfrm>
            <a:off x="1676400" y="730250"/>
            <a:ext cx="15468600" cy="11623676"/>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10"/>
          </p:nvPr>
        </p:nvSpPr>
        <p:spPr/>
        <p:txBody>
          <a:bodyPr/>
          <a:lstStyle/>
          <a:p>
            <a:fld id="{E482A9E4-87C1-4D4A-8751-A8A3E6AA7A63}" type="datetimeFigureOut">
              <a:rPr lang="en-CH" smtClean="0"/>
              <a:t>07/03/2025</a:t>
            </a:fld>
            <a:endParaRPr lang="en-CH"/>
          </a:p>
        </p:txBody>
      </p:sp>
      <p:sp>
        <p:nvSpPr>
          <p:cNvPr id="5" name="Footer Placeholder 4"/>
          <p:cNvSpPr>
            <a:spLocks noGrp="1"/>
          </p:cNvSpPr>
          <p:nvPr>
            <p:ph type="ftr" sz="quarter" idx="11"/>
          </p:nvPr>
        </p:nvSpPr>
        <p:spPr/>
        <p:txBody>
          <a:bodyPr/>
          <a:lstStyle/>
          <a:p>
            <a:endParaRPr lang="en-CH"/>
          </a:p>
        </p:txBody>
      </p:sp>
      <p:sp>
        <p:nvSpPr>
          <p:cNvPr id="6" name="Slide Number Placeholder 5"/>
          <p:cNvSpPr>
            <a:spLocks noGrp="1"/>
          </p:cNvSpPr>
          <p:nvPr>
            <p:ph type="sldNum" sz="quarter" idx="12"/>
          </p:nvPr>
        </p:nvSpPr>
        <p:spPr/>
        <p:txBody>
          <a:bodyPr/>
          <a:lstStyle/>
          <a:p>
            <a:fld id="{B60DD630-2ABA-9E44-ABAF-FA551CDDF8D3}" type="slidenum">
              <a:rPr lang="en-CH" smtClean="0"/>
              <a:t>‹#›</a:t>
            </a:fld>
            <a:endParaRPr lang="en-CH"/>
          </a:p>
        </p:txBody>
      </p:sp>
    </p:spTree>
    <p:extLst>
      <p:ext uri="{BB962C8B-B14F-4D97-AF65-F5344CB8AC3E}">
        <p14:creationId xmlns:p14="http://schemas.microsoft.com/office/powerpoint/2010/main" val="50274722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hapter Opening Slide">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23320800" y="139782"/>
            <a:ext cx="771943" cy="453522"/>
          </a:xfrm>
          <a:prstGeom prst="rect">
            <a:avLst/>
          </a:prstGeom>
        </p:spPr>
        <p:txBody>
          <a:bodyPr/>
          <a:lstStyle/>
          <a:p>
            <a:endParaRPr lang="en-US" noProof="0" dirty="0"/>
          </a:p>
        </p:txBody>
      </p:sp>
      <p:sp>
        <p:nvSpPr>
          <p:cNvPr id="9" name="Titel 1">
            <a:extLst>
              <a:ext uri="{FF2B5EF4-FFF2-40B4-BE49-F238E27FC236}">
                <a16:creationId xmlns:a16="http://schemas.microsoft.com/office/drawing/2014/main" id="{0B952560-8B22-4EC2-A520-BB0D9A9A2134}"/>
              </a:ext>
            </a:extLst>
          </p:cNvPr>
          <p:cNvSpPr>
            <a:spLocks noGrp="1"/>
          </p:cNvSpPr>
          <p:nvPr>
            <p:ph type="ctrTitle" hasCustomPrompt="1"/>
          </p:nvPr>
        </p:nvSpPr>
        <p:spPr>
          <a:xfrm>
            <a:off x="1180800" y="2789548"/>
            <a:ext cx="22035600" cy="4775200"/>
          </a:xfrm>
          <a:prstGeom prst="rect">
            <a:avLst/>
          </a:prstGeom>
        </p:spPr>
        <p:txBody>
          <a:bodyPr anchor="b"/>
          <a:lstStyle>
            <a:lvl1pPr algn="ctr">
              <a:lnSpc>
                <a:spcPts val="9500"/>
              </a:lnSpc>
              <a:defRPr sz="9000" cap="all" baseline="0">
                <a:solidFill>
                  <a:schemeClr val="bg1"/>
                </a:solidFill>
              </a:defRPr>
            </a:lvl1pPr>
          </a:lstStyle>
          <a:p>
            <a:r>
              <a:rPr lang="en-US" noProof="0" dirty="0"/>
              <a:t>Chapter</a:t>
            </a:r>
            <a:r>
              <a:rPr lang="de-AT" dirty="0"/>
              <a:t> Title</a:t>
            </a:r>
          </a:p>
        </p:txBody>
      </p:sp>
      <p:sp>
        <p:nvSpPr>
          <p:cNvPr id="10" name="Untertitel 2">
            <a:extLst>
              <a:ext uri="{FF2B5EF4-FFF2-40B4-BE49-F238E27FC236}">
                <a16:creationId xmlns:a16="http://schemas.microsoft.com/office/drawing/2014/main" id="{3ADE6088-5D10-4D28-890C-D6F29F2A1C2A}"/>
              </a:ext>
            </a:extLst>
          </p:cNvPr>
          <p:cNvSpPr>
            <a:spLocks noGrp="1"/>
          </p:cNvSpPr>
          <p:nvPr>
            <p:ph type="subTitle" idx="1" hasCustomPrompt="1"/>
          </p:nvPr>
        </p:nvSpPr>
        <p:spPr>
          <a:xfrm>
            <a:off x="1180800" y="7686092"/>
            <a:ext cx="22035600" cy="3311524"/>
          </a:xfrm>
        </p:spPr>
        <p:txBody>
          <a:bodyPr>
            <a:noAutofit/>
          </a:bodyPr>
          <a:lstStyle>
            <a:lvl1pPr marL="0" indent="0" algn="ctr">
              <a:buNone/>
              <a:defRPr sz="3000">
                <a:solidFill>
                  <a:schemeClr val="bg1"/>
                </a:solidFill>
              </a:defRPr>
            </a:lvl1pPr>
            <a:lvl2pPr marL="914400" indent="0" algn="ctr">
              <a:buNone/>
              <a:defRPr sz="4000"/>
            </a:lvl2pPr>
            <a:lvl3pPr marL="1828800" indent="0" algn="ctr">
              <a:buNone/>
              <a:defRPr sz="3600"/>
            </a:lvl3pPr>
            <a:lvl4pPr marL="2743200" indent="0" algn="ctr">
              <a:buNone/>
              <a:defRPr sz="3200"/>
            </a:lvl4pPr>
            <a:lvl5pPr marL="3657600" indent="0" algn="ctr">
              <a:buNone/>
              <a:defRPr sz="3200"/>
            </a:lvl5pPr>
            <a:lvl6pPr marL="4572000" indent="0" algn="ctr">
              <a:buNone/>
              <a:defRPr sz="3200"/>
            </a:lvl6pPr>
            <a:lvl7pPr marL="5486400" indent="0" algn="ctr">
              <a:buNone/>
              <a:defRPr sz="3200"/>
            </a:lvl7pPr>
            <a:lvl8pPr marL="6400800" indent="0" algn="ctr">
              <a:buNone/>
              <a:defRPr sz="3200"/>
            </a:lvl8pPr>
            <a:lvl9pPr marL="7315200" indent="0" algn="ctr">
              <a:buNone/>
              <a:defRPr sz="3200"/>
            </a:lvl9pPr>
          </a:lstStyle>
          <a:p>
            <a:r>
              <a:rPr lang="en-US" noProof="0" dirty="0"/>
              <a:t>Chapter</a:t>
            </a:r>
            <a:r>
              <a:rPr lang="de-AT" dirty="0"/>
              <a:t> </a:t>
            </a:r>
            <a:r>
              <a:rPr lang="en-US" noProof="0" dirty="0"/>
              <a:t>Subtitle</a:t>
            </a:r>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0" y="863999"/>
            <a:ext cx="24384000" cy="12852000"/>
          </a:xfrm>
          <a:solidFill>
            <a:schemeClr val="bg1">
              <a:lumMod val="50000"/>
              <a:alpha val="50000"/>
            </a:schemeClr>
          </a:solidFill>
        </p:spPr>
        <p:txBody>
          <a:bodyPr anchor="t" anchorCtr="0"/>
          <a:lstStyle>
            <a:lvl1pPr algn="ctr">
              <a:lnSpc>
                <a:spcPct val="150000"/>
              </a:lnSpc>
              <a:spcBef>
                <a:spcPts val="0"/>
              </a:spcBef>
              <a:defRPr sz="8000">
                <a:solidFill>
                  <a:schemeClr val="bg1"/>
                </a:solidFill>
              </a:defRPr>
            </a:lvl1pPr>
          </a:lstStyle>
          <a:p>
            <a:r>
              <a:rPr lang="de-AT" dirty="0"/>
              <a:t>Insert </a:t>
            </a:r>
            <a:r>
              <a:rPr lang="en-US" noProof="0" dirty="0"/>
              <a:t>Background</a:t>
            </a:r>
            <a:r>
              <a:rPr lang="de-AT" dirty="0"/>
              <a:t> Image  </a:t>
            </a:r>
          </a:p>
        </p:txBody>
      </p:sp>
    </p:spTree>
    <p:extLst>
      <p:ext uri="{BB962C8B-B14F-4D97-AF65-F5344CB8AC3E}">
        <p14:creationId xmlns:p14="http://schemas.microsoft.com/office/powerpoint/2010/main" val="36551242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 Text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23320800" y="139782"/>
            <a:ext cx="771943" cy="453522"/>
          </a:xfrm>
          <a:prstGeom prst="rect">
            <a:avLst/>
          </a:prstGeom>
        </p:spPr>
        <p:txBody>
          <a:bodyPr/>
          <a:lstStyle/>
          <a:p>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1180799" y="3745593"/>
            <a:ext cx="10728000" cy="566822"/>
          </a:xfrm>
        </p:spPr>
        <p:txBody>
          <a:bodyPr>
            <a:noAutofit/>
          </a:bodyPr>
          <a:lstStyle>
            <a:lvl1pPr>
              <a:defRPr sz="3600" b="1"/>
            </a:lvl1pPr>
            <a:lvl2pPr marL="0" indent="0">
              <a:buFontTx/>
              <a:buNone/>
              <a:defRPr sz="3600" b="1"/>
            </a:lvl2pPr>
            <a:lvl3pPr marL="0" indent="0">
              <a:buFontTx/>
              <a:buNone/>
              <a:defRPr sz="3600" b="1"/>
            </a:lvl3pPr>
            <a:lvl4pPr marL="0" indent="0">
              <a:buFontTx/>
              <a:buNone/>
              <a:defRPr sz="3600" b="1"/>
            </a:lvl4pPr>
            <a:lvl5pPr marL="0" indent="0">
              <a:buFontTx/>
              <a:buNone/>
              <a:defRPr sz="3600" b="1"/>
            </a:lvl5pPr>
          </a:lstStyle>
          <a:p>
            <a:pPr lvl="0"/>
            <a:r>
              <a:rPr lang="en-US" noProof="0" dirty="0"/>
              <a:t>Add Subtitle</a:t>
            </a: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1180799" y="4654799"/>
            <a:ext cx="10728000" cy="7326000"/>
          </a:xfrm>
        </p:spPr>
        <p:txBody>
          <a:bodyPr/>
          <a:lstStyle>
            <a:lvl1pPr>
              <a:defRPr/>
            </a:lvl1pPr>
            <a:lvl2pPr>
              <a:defRPr/>
            </a:lvl2pPr>
            <a:lvl5pPr>
              <a:defRPr/>
            </a:lvl5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0" name="Textplatzhalter 8">
            <a:extLst>
              <a:ext uri="{FF2B5EF4-FFF2-40B4-BE49-F238E27FC236}">
                <a16:creationId xmlns:a16="http://schemas.microsoft.com/office/drawing/2014/main" id="{B620B50C-303A-44DC-8838-2B1CB9466574}"/>
              </a:ext>
            </a:extLst>
          </p:cNvPr>
          <p:cNvSpPr>
            <a:spLocks noGrp="1"/>
          </p:cNvSpPr>
          <p:nvPr>
            <p:ph type="body" sz="quarter" idx="13" hasCustomPrompt="1"/>
          </p:nvPr>
        </p:nvSpPr>
        <p:spPr>
          <a:xfrm>
            <a:off x="12499200" y="4654655"/>
            <a:ext cx="10728000" cy="7326000"/>
          </a:xfrm>
        </p:spPr>
        <p:txBody>
          <a:bodyPr/>
          <a:lstStyle>
            <a:lvl1pPr>
              <a:defRPr/>
            </a:lvl1pPr>
            <a:lvl3pPr>
              <a:defRPr/>
            </a:lvl3pPr>
            <a:lvl5pPr>
              <a:defRPr/>
            </a:lvl5pPr>
          </a:lstStyle>
          <a:p>
            <a:pPr marL="0" marR="0" lvl="0" indent="0" algn="l" defTabSz="1828800" rtl="0" eaLnBrk="1" fontAlgn="auto" latinLnBrk="0" hangingPunct="1">
              <a:lnSpc>
                <a:spcPts val="3700"/>
              </a:lnSpc>
              <a:spcBef>
                <a:spcPts val="0"/>
              </a:spcBef>
              <a:spcAft>
                <a:spcPts val="0"/>
              </a:spcAft>
              <a:buClrTx/>
              <a:buSzTx/>
              <a:buFont typeface="Arial" panose="020B0604020202020204" pitchFamily="34" charset="0"/>
              <a:buNone/>
              <a:tabLst/>
              <a:defRPr/>
            </a:pPr>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el 1">
            <a:extLst>
              <a:ext uri="{FF2B5EF4-FFF2-40B4-BE49-F238E27FC236}">
                <a16:creationId xmlns:a16="http://schemas.microsoft.com/office/drawing/2014/main" id="{04946405-6429-4EE3-9329-FF6E5526F371}"/>
              </a:ext>
            </a:extLst>
          </p:cNvPr>
          <p:cNvSpPr>
            <a:spLocks noGrp="1"/>
          </p:cNvSpPr>
          <p:nvPr>
            <p:ph type="title" hasCustomPrompt="1"/>
          </p:nvPr>
        </p:nvSpPr>
        <p:spPr>
          <a:xfrm>
            <a:off x="1180800" y="1540800"/>
            <a:ext cx="22035600" cy="2144177"/>
          </a:xfrm>
          <a:prstGeom prst="rect">
            <a:avLst/>
          </a:prstGeom>
        </p:spPr>
        <p:txBody>
          <a:bodyPr/>
          <a:lstStyle/>
          <a:p>
            <a:r>
              <a:rPr lang="de-DE" dirty="0"/>
              <a:t>Add Title</a:t>
            </a:r>
            <a:endParaRPr lang="de-AT" dirty="0"/>
          </a:p>
        </p:txBody>
      </p:sp>
      <p:sp>
        <p:nvSpPr>
          <p:cNvPr id="6" name="Textplatzhalter 5">
            <a:extLst>
              <a:ext uri="{FF2B5EF4-FFF2-40B4-BE49-F238E27FC236}">
                <a16:creationId xmlns:a16="http://schemas.microsoft.com/office/drawing/2014/main" id="{6EE0778A-932A-4793-BF0E-632C848BAD25}"/>
              </a:ext>
            </a:extLst>
          </p:cNvPr>
          <p:cNvSpPr>
            <a:spLocks noGrp="1"/>
          </p:cNvSpPr>
          <p:nvPr>
            <p:ph type="body" sz="quarter" idx="14" hasCustomPrompt="1"/>
          </p:nvPr>
        </p:nvSpPr>
        <p:spPr>
          <a:xfrm>
            <a:off x="1181100" y="12330000"/>
            <a:ext cx="10728325" cy="910800"/>
          </a:xfrm>
        </p:spPr>
        <p:txBody>
          <a:bodyPr>
            <a:noAutofit/>
          </a:bodyPr>
          <a:lstStyle>
            <a:lvl1pPr>
              <a:lnSpc>
                <a:spcPts val="2700"/>
              </a:lnSpc>
              <a:defRPr sz="2000"/>
            </a:lvl1pPr>
            <a:lvl2pPr marL="0" indent="0">
              <a:lnSpc>
                <a:spcPts val="2700"/>
              </a:lnSpc>
              <a:buNone/>
              <a:defRPr sz="2000"/>
            </a:lvl2pPr>
            <a:lvl3pPr marL="0" indent="0">
              <a:lnSpc>
                <a:spcPts val="2700"/>
              </a:lnSpc>
              <a:buFont typeface="Arial" panose="020B0604020202020204" pitchFamily="34" charset="0"/>
              <a:buNone/>
              <a:defRPr sz="2000"/>
            </a:lvl3pPr>
            <a:lvl4pPr marL="0" indent="0">
              <a:lnSpc>
                <a:spcPts val="2700"/>
              </a:lnSpc>
              <a:buFont typeface="Arial" panose="020B0604020202020204" pitchFamily="34" charset="0"/>
              <a:buNone/>
              <a:defRPr sz="2000"/>
            </a:lvl4pPr>
            <a:lvl5pPr marL="0" indent="0">
              <a:lnSpc>
                <a:spcPts val="2700"/>
              </a:lnSpc>
              <a:buFont typeface="Arial" panose="020B0604020202020204" pitchFamily="34" charset="0"/>
              <a:buNone/>
              <a:defRPr sz="2000"/>
            </a:lvl5pPr>
          </a:lstStyle>
          <a:p>
            <a:pPr lvl="0"/>
            <a:r>
              <a:rPr lang="de-DE" dirty="0" err="1"/>
              <a:t>Footnote</a:t>
            </a:r>
            <a:endParaRPr lang="de-AT" dirty="0"/>
          </a:p>
        </p:txBody>
      </p:sp>
    </p:spTree>
    <p:extLst>
      <p:ext uri="{BB962C8B-B14F-4D97-AF65-F5344CB8AC3E}">
        <p14:creationId xmlns:p14="http://schemas.microsoft.com/office/powerpoint/2010/main" val="130800993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6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23320800" y="139782"/>
            <a:ext cx="771943" cy="453522"/>
          </a:xfrm>
          <a:prstGeom prst="rect">
            <a:avLst/>
          </a:prstGeom>
        </p:spPr>
        <p:txBody>
          <a:bodyPr/>
          <a:lstStyle/>
          <a:p>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1180800" y="12474624"/>
            <a:ext cx="6948000" cy="556124"/>
          </a:xfrm>
        </p:spPr>
        <p:txBody>
          <a:bodyPr wrap="none">
            <a:noAutofit/>
          </a:bodyPr>
          <a:lstStyle>
            <a:lvl1pPr>
              <a:lnSpc>
                <a:spcPts val="2700"/>
              </a:lnSpc>
              <a:defRPr sz="2000" b="0"/>
            </a:lvl1pPr>
            <a:lvl2pPr marL="0" indent="0">
              <a:lnSpc>
                <a:spcPts val="2700"/>
              </a:lnSpc>
              <a:buFontTx/>
              <a:buNone/>
              <a:defRPr sz="2000" b="0"/>
            </a:lvl2pPr>
            <a:lvl3pPr marL="0" indent="0">
              <a:lnSpc>
                <a:spcPts val="2700"/>
              </a:lnSpc>
              <a:buFontTx/>
              <a:buNone/>
              <a:defRPr sz="2000" b="0"/>
            </a:lvl3pPr>
            <a:lvl4pPr marL="0" indent="0">
              <a:lnSpc>
                <a:spcPts val="2700"/>
              </a:lnSpc>
              <a:buFontTx/>
              <a:buNone/>
              <a:defRPr sz="2000" b="0"/>
            </a:lvl4pPr>
            <a:lvl5pPr marL="0" indent="0">
              <a:lnSpc>
                <a:spcPts val="2700"/>
              </a:lnSpc>
              <a:buFontTx/>
              <a:buNone/>
              <a:defRPr sz="2000" b="0"/>
            </a:lvl5pPr>
            <a:lvl6pPr marL="4572000" indent="0">
              <a:buNone/>
              <a:defRPr/>
            </a:lvl6pPr>
          </a:lstStyle>
          <a:p>
            <a:pPr lvl="0"/>
            <a:r>
              <a:rPr lang="en-US" noProof="0" dirty="0"/>
              <a:t>Caption</a:t>
            </a:r>
          </a:p>
        </p:txBody>
      </p:sp>
      <p:sp>
        <p:nvSpPr>
          <p:cNvPr id="8" name="Bildplatzhalter 7">
            <a:extLst>
              <a:ext uri="{FF2B5EF4-FFF2-40B4-BE49-F238E27FC236}">
                <a16:creationId xmlns:a16="http://schemas.microsoft.com/office/drawing/2014/main" id="{E3F97B2E-B3AF-412F-8A5D-31126158717C}"/>
              </a:ext>
            </a:extLst>
          </p:cNvPr>
          <p:cNvSpPr>
            <a:spLocks noGrp="1"/>
          </p:cNvSpPr>
          <p:nvPr>
            <p:ph type="pic" sz="quarter" idx="12" hasCustomPrompt="1"/>
          </p:nvPr>
        </p:nvSpPr>
        <p:spPr>
          <a:xfrm>
            <a:off x="1246188" y="2221200"/>
            <a:ext cx="6769100" cy="4626000"/>
          </a:xfrm>
        </p:spPr>
        <p:txBody>
          <a:bodyPr/>
          <a:lstStyle>
            <a:lvl1pPr>
              <a:defRPr/>
            </a:lvl1pPr>
          </a:lstStyle>
          <a:p>
            <a:r>
              <a:rPr lang="en-US" noProof="0"/>
              <a:t>Add Image</a:t>
            </a:r>
          </a:p>
        </p:txBody>
      </p:sp>
      <p:sp>
        <p:nvSpPr>
          <p:cNvPr id="11" name="Bildplatzhalter 7">
            <a:extLst>
              <a:ext uri="{FF2B5EF4-FFF2-40B4-BE49-F238E27FC236}">
                <a16:creationId xmlns:a16="http://schemas.microsoft.com/office/drawing/2014/main" id="{B3619771-C104-4967-8CE8-D32A6A767A69}"/>
              </a:ext>
            </a:extLst>
          </p:cNvPr>
          <p:cNvSpPr>
            <a:spLocks noGrp="1"/>
          </p:cNvSpPr>
          <p:nvPr>
            <p:ph type="pic" sz="quarter" idx="13" hasCustomPrompt="1"/>
          </p:nvPr>
        </p:nvSpPr>
        <p:spPr>
          <a:xfrm>
            <a:off x="8807450" y="2221200"/>
            <a:ext cx="6769100" cy="4626000"/>
          </a:xfrm>
        </p:spPr>
        <p:txBody>
          <a:bodyPr/>
          <a:lstStyle/>
          <a:p>
            <a:r>
              <a:rPr lang="en-US" noProof="0"/>
              <a:t>Add Image</a:t>
            </a:r>
          </a:p>
        </p:txBody>
      </p:sp>
      <p:sp>
        <p:nvSpPr>
          <p:cNvPr id="12" name="Bildplatzhalter 7">
            <a:extLst>
              <a:ext uri="{FF2B5EF4-FFF2-40B4-BE49-F238E27FC236}">
                <a16:creationId xmlns:a16="http://schemas.microsoft.com/office/drawing/2014/main" id="{EAAF7A8C-E9CD-42FC-9131-B1B15A78852D}"/>
              </a:ext>
            </a:extLst>
          </p:cNvPr>
          <p:cNvSpPr>
            <a:spLocks noGrp="1"/>
          </p:cNvSpPr>
          <p:nvPr>
            <p:ph type="pic" sz="quarter" idx="14" hasCustomPrompt="1"/>
          </p:nvPr>
        </p:nvSpPr>
        <p:spPr>
          <a:xfrm>
            <a:off x="16368713" y="2221200"/>
            <a:ext cx="6769100" cy="4626000"/>
          </a:xfrm>
        </p:spPr>
        <p:txBody>
          <a:bodyPr/>
          <a:lstStyle/>
          <a:p>
            <a:r>
              <a:rPr lang="en-US" noProof="0"/>
              <a:t>Add Image</a:t>
            </a:r>
          </a:p>
        </p:txBody>
      </p:sp>
      <p:sp>
        <p:nvSpPr>
          <p:cNvPr id="13" name="Bildplatzhalter 7">
            <a:extLst>
              <a:ext uri="{FF2B5EF4-FFF2-40B4-BE49-F238E27FC236}">
                <a16:creationId xmlns:a16="http://schemas.microsoft.com/office/drawing/2014/main" id="{8EA1D059-7D13-4EEF-9BA9-6012929D6894}"/>
              </a:ext>
            </a:extLst>
          </p:cNvPr>
          <p:cNvSpPr>
            <a:spLocks noGrp="1"/>
          </p:cNvSpPr>
          <p:nvPr>
            <p:ph type="pic" sz="quarter" idx="15" hasCustomPrompt="1"/>
          </p:nvPr>
        </p:nvSpPr>
        <p:spPr>
          <a:xfrm>
            <a:off x="1246188" y="7722000"/>
            <a:ext cx="6769100" cy="4626000"/>
          </a:xfrm>
        </p:spPr>
        <p:txBody>
          <a:bodyPr/>
          <a:lstStyle/>
          <a:p>
            <a:r>
              <a:rPr lang="en-US" noProof="0"/>
              <a:t>Add Image</a:t>
            </a:r>
          </a:p>
        </p:txBody>
      </p:sp>
      <p:sp>
        <p:nvSpPr>
          <p:cNvPr id="14" name="Bildplatzhalter 7">
            <a:extLst>
              <a:ext uri="{FF2B5EF4-FFF2-40B4-BE49-F238E27FC236}">
                <a16:creationId xmlns:a16="http://schemas.microsoft.com/office/drawing/2014/main" id="{3F531061-ABBF-4531-8358-93F39A4E83CD}"/>
              </a:ext>
            </a:extLst>
          </p:cNvPr>
          <p:cNvSpPr>
            <a:spLocks noGrp="1"/>
          </p:cNvSpPr>
          <p:nvPr>
            <p:ph type="pic" sz="quarter" idx="16" hasCustomPrompt="1"/>
          </p:nvPr>
        </p:nvSpPr>
        <p:spPr>
          <a:xfrm>
            <a:off x="8807450" y="7722000"/>
            <a:ext cx="6769100" cy="4626000"/>
          </a:xfrm>
        </p:spPr>
        <p:txBody>
          <a:bodyPr/>
          <a:lstStyle/>
          <a:p>
            <a:r>
              <a:rPr lang="en-US" noProof="0"/>
              <a:t>Add Image</a:t>
            </a:r>
          </a:p>
        </p:txBody>
      </p:sp>
      <p:sp>
        <p:nvSpPr>
          <p:cNvPr id="15" name="Bildplatzhalter 7">
            <a:extLst>
              <a:ext uri="{FF2B5EF4-FFF2-40B4-BE49-F238E27FC236}">
                <a16:creationId xmlns:a16="http://schemas.microsoft.com/office/drawing/2014/main" id="{1E2387E5-F9E6-4485-8261-961CB0903140}"/>
              </a:ext>
            </a:extLst>
          </p:cNvPr>
          <p:cNvSpPr>
            <a:spLocks noGrp="1"/>
          </p:cNvSpPr>
          <p:nvPr>
            <p:ph type="pic" sz="quarter" idx="17" hasCustomPrompt="1"/>
          </p:nvPr>
        </p:nvSpPr>
        <p:spPr>
          <a:xfrm>
            <a:off x="16368713" y="7722000"/>
            <a:ext cx="6769100" cy="4626000"/>
          </a:xfrm>
        </p:spPr>
        <p:txBody>
          <a:bodyPr/>
          <a:lstStyle/>
          <a:p>
            <a:r>
              <a:rPr lang="en-US" noProof="0"/>
              <a:t>Add Image</a:t>
            </a:r>
          </a:p>
        </p:txBody>
      </p:sp>
      <p:sp>
        <p:nvSpPr>
          <p:cNvPr id="16" name="Textplatzhalter 4">
            <a:extLst>
              <a:ext uri="{FF2B5EF4-FFF2-40B4-BE49-F238E27FC236}">
                <a16:creationId xmlns:a16="http://schemas.microsoft.com/office/drawing/2014/main" id="{4F13C95D-47FB-4B84-9C64-194B515968FC}"/>
              </a:ext>
            </a:extLst>
          </p:cNvPr>
          <p:cNvSpPr>
            <a:spLocks noGrp="1"/>
          </p:cNvSpPr>
          <p:nvPr>
            <p:ph type="body" sz="quarter" idx="18" hasCustomPrompt="1"/>
          </p:nvPr>
        </p:nvSpPr>
        <p:spPr>
          <a:xfrm>
            <a:off x="1180800" y="7002016"/>
            <a:ext cx="6948000" cy="556124"/>
          </a:xfrm>
        </p:spPr>
        <p:txBody>
          <a:bodyPr wrap="none">
            <a:noAutofit/>
          </a:bodyPr>
          <a:lstStyle>
            <a:lvl1pPr>
              <a:lnSpc>
                <a:spcPts val="2700"/>
              </a:lnSpc>
              <a:defRPr sz="2000" b="0"/>
            </a:lvl1pPr>
            <a:lvl2pPr marL="0" indent="0">
              <a:lnSpc>
                <a:spcPts val="2700"/>
              </a:lnSpc>
              <a:buFontTx/>
              <a:buNone/>
              <a:defRPr sz="2000" b="0"/>
            </a:lvl2pPr>
            <a:lvl3pPr marL="0" indent="0">
              <a:lnSpc>
                <a:spcPts val="2700"/>
              </a:lnSpc>
              <a:buFontTx/>
              <a:buNone/>
              <a:defRPr sz="2000" b="0"/>
            </a:lvl3pPr>
            <a:lvl4pPr marL="0" indent="0">
              <a:lnSpc>
                <a:spcPts val="2700"/>
              </a:lnSpc>
              <a:buFontTx/>
              <a:buNone/>
              <a:defRPr sz="2000" b="0"/>
            </a:lvl4pPr>
            <a:lvl5pPr marL="0" indent="0">
              <a:lnSpc>
                <a:spcPts val="2700"/>
              </a:lnSpc>
              <a:buFontTx/>
              <a:buNone/>
              <a:defRPr sz="2000" b="0"/>
            </a:lvl5pPr>
            <a:lvl6pPr marL="4572000" indent="0">
              <a:buNone/>
              <a:defRPr/>
            </a:lvl6pPr>
          </a:lstStyle>
          <a:p>
            <a:pPr lvl="0"/>
            <a:r>
              <a:rPr lang="en-US" noProof="0" dirty="0"/>
              <a:t>Caption</a:t>
            </a:r>
          </a:p>
        </p:txBody>
      </p:sp>
      <p:sp>
        <p:nvSpPr>
          <p:cNvPr id="17" name="Textplatzhalter 4">
            <a:extLst>
              <a:ext uri="{FF2B5EF4-FFF2-40B4-BE49-F238E27FC236}">
                <a16:creationId xmlns:a16="http://schemas.microsoft.com/office/drawing/2014/main" id="{22B4C4DC-2824-4AA7-A434-E1CB7029143D}"/>
              </a:ext>
            </a:extLst>
          </p:cNvPr>
          <p:cNvSpPr>
            <a:spLocks noGrp="1"/>
          </p:cNvSpPr>
          <p:nvPr>
            <p:ph type="body" sz="quarter" idx="19" hasCustomPrompt="1"/>
          </p:nvPr>
        </p:nvSpPr>
        <p:spPr>
          <a:xfrm>
            <a:off x="8718000" y="7002016"/>
            <a:ext cx="6948000" cy="556124"/>
          </a:xfrm>
        </p:spPr>
        <p:txBody>
          <a:bodyPr wrap="none">
            <a:noAutofit/>
          </a:bodyPr>
          <a:lstStyle>
            <a:lvl1pPr>
              <a:lnSpc>
                <a:spcPts val="2700"/>
              </a:lnSpc>
              <a:defRPr sz="2000" b="0"/>
            </a:lvl1pPr>
            <a:lvl2pPr marL="0" indent="0">
              <a:lnSpc>
                <a:spcPts val="2700"/>
              </a:lnSpc>
              <a:buFontTx/>
              <a:buNone/>
              <a:defRPr sz="2000" b="0"/>
            </a:lvl2pPr>
            <a:lvl3pPr marL="0" indent="0">
              <a:lnSpc>
                <a:spcPts val="2700"/>
              </a:lnSpc>
              <a:buFontTx/>
              <a:buNone/>
              <a:defRPr sz="2000" b="0"/>
            </a:lvl3pPr>
            <a:lvl4pPr marL="0" indent="0">
              <a:lnSpc>
                <a:spcPts val="2700"/>
              </a:lnSpc>
              <a:buFontTx/>
              <a:buNone/>
              <a:defRPr sz="2000" b="0"/>
            </a:lvl4pPr>
            <a:lvl5pPr marL="0" indent="0">
              <a:lnSpc>
                <a:spcPts val="2700"/>
              </a:lnSpc>
              <a:buFontTx/>
              <a:buNone/>
              <a:defRPr sz="2000" b="0"/>
            </a:lvl5pPr>
            <a:lvl6pPr marL="4572000" indent="0">
              <a:buNone/>
              <a:defRPr/>
            </a:lvl6pPr>
          </a:lstStyle>
          <a:p>
            <a:pPr lvl="0"/>
            <a:r>
              <a:rPr lang="en-US" noProof="0" dirty="0"/>
              <a:t>Caption</a:t>
            </a:r>
          </a:p>
        </p:txBody>
      </p:sp>
      <p:sp>
        <p:nvSpPr>
          <p:cNvPr id="18" name="Textplatzhalter 4">
            <a:extLst>
              <a:ext uri="{FF2B5EF4-FFF2-40B4-BE49-F238E27FC236}">
                <a16:creationId xmlns:a16="http://schemas.microsoft.com/office/drawing/2014/main" id="{431A6461-DB7D-4C02-BD54-EC13C6C61981}"/>
              </a:ext>
            </a:extLst>
          </p:cNvPr>
          <p:cNvSpPr>
            <a:spLocks noGrp="1"/>
          </p:cNvSpPr>
          <p:nvPr>
            <p:ph type="body" sz="quarter" idx="20" hasCustomPrompt="1"/>
          </p:nvPr>
        </p:nvSpPr>
        <p:spPr>
          <a:xfrm>
            <a:off x="16255200" y="7002016"/>
            <a:ext cx="6948000" cy="556124"/>
          </a:xfrm>
        </p:spPr>
        <p:txBody>
          <a:bodyPr wrap="none">
            <a:noAutofit/>
          </a:bodyPr>
          <a:lstStyle>
            <a:lvl1pPr>
              <a:lnSpc>
                <a:spcPts val="2700"/>
              </a:lnSpc>
              <a:defRPr sz="2000" b="0"/>
            </a:lvl1pPr>
            <a:lvl2pPr marL="0" indent="0">
              <a:lnSpc>
                <a:spcPts val="2700"/>
              </a:lnSpc>
              <a:buFontTx/>
              <a:buNone/>
              <a:defRPr sz="2000" b="0"/>
            </a:lvl2pPr>
            <a:lvl3pPr marL="0" indent="0">
              <a:lnSpc>
                <a:spcPts val="2700"/>
              </a:lnSpc>
              <a:buFontTx/>
              <a:buNone/>
              <a:defRPr sz="2000" b="0"/>
            </a:lvl3pPr>
            <a:lvl4pPr marL="0" indent="0">
              <a:lnSpc>
                <a:spcPts val="2700"/>
              </a:lnSpc>
              <a:buFontTx/>
              <a:buNone/>
              <a:defRPr sz="2000" b="0"/>
            </a:lvl4pPr>
            <a:lvl5pPr marL="0" indent="0">
              <a:lnSpc>
                <a:spcPts val="2700"/>
              </a:lnSpc>
              <a:buFontTx/>
              <a:buNone/>
              <a:defRPr sz="2000" b="0"/>
            </a:lvl5pPr>
            <a:lvl6pPr marL="4572000" indent="0">
              <a:buNone/>
              <a:defRPr/>
            </a:lvl6pPr>
          </a:lstStyle>
          <a:p>
            <a:pPr lvl="0"/>
            <a:r>
              <a:rPr lang="en-US" noProof="0"/>
              <a:t>Caption</a:t>
            </a:r>
          </a:p>
        </p:txBody>
      </p:sp>
      <p:sp>
        <p:nvSpPr>
          <p:cNvPr id="19" name="Textplatzhalter 4">
            <a:extLst>
              <a:ext uri="{FF2B5EF4-FFF2-40B4-BE49-F238E27FC236}">
                <a16:creationId xmlns:a16="http://schemas.microsoft.com/office/drawing/2014/main" id="{9E186AF5-D057-4662-99A5-C5B72C102263}"/>
              </a:ext>
            </a:extLst>
          </p:cNvPr>
          <p:cNvSpPr>
            <a:spLocks noGrp="1"/>
          </p:cNvSpPr>
          <p:nvPr>
            <p:ph type="body" sz="quarter" idx="21" hasCustomPrompt="1"/>
          </p:nvPr>
        </p:nvSpPr>
        <p:spPr>
          <a:xfrm>
            <a:off x="8718000" y="12474624"/>
            <a:ext cx="6948000" cy="556124"/>
          </a:xfrm>
        </p:spPr>
        <p:txBody>
          <a:bodyPr wrap="none">
            <a:noAutofit/>
          </a:bodyPr>
          <a:lstStyle>
            <a:lvl1pPr>
              <a:lnSpc>
                <a:spcPts val="2700"/>
              </a:lnSpc>
              <a:defRPr sz="2000" b="0"/>
            </a:lvl1pPr>
            <a:lvl2pPr marL="0" indent="0">
              <a:lnSpc>
                <a:spcPts val="2700"/>
              </a:lnSpc>
              <a:buFontTx/>
              <a:buNone/>
              <a:defRPr sz="2000" b="0"/>
            </a:lvl2pPr>
            <a:lvl3pPr marL="0" indent="0">
              <a:lnSpc>
                <a:spcPts val="2700"/>
              </a:lnSpc>
              <a:buFontTx/>
              <a:buNone/>
              <a:defRPr sz="2000" b="0"/>
            </a:lvl3pPr>
            <a:lvl4pPr marL="0" indent="0">
              <a:lnSpc>
                <a:spcPts val="2700"/>
              </a:lnSpc>
              <a:buFontTx/>
              <a:buNone/>
              <a:defRPr sz="2000" b="0"/>
            </a:lvl4pPr>
            <a:lvl5pPr marL="0" indent="0">
              <a:lnSpc>
                <a:spcPts val="2700"/>
              </a:lnSpc>
              <a:buFontTx/>
              <a:buNone/>
              <a:defRPr sz="2000" b="0"/>
            </a:lvl5pPr>
            <a:lvl6pPr marL="4572000" indent="0">
              <a:buNone/>
              <a:defRPr/>
            </a:lvl6pPr>
          </a:lstStyle>
          <a:p>
            <a:pPr lvl="0"/>
            <a:r>
              <a:rPr lang="en-US" noProof="0"/>
              <a:t>Caption</a:t>
            </a:r>
          </a:p>
        </p:txBody>
      </p:sp>
      <p:sp>
        <p:nvSpPr>
          <p:cNvPr id="20" name="Textplatzhalter 4">
            <a:extLst>
              <a:ext uri="{FF2B5EF4-FFF2-40B4-BE49-F238E27FC236}">
                <a16:creationId xmlns:a16="http://schemas.microsoft.com/office/drawing/2014/main" id="{FE28F596-0477-4144-9033-0F83600D5173}"/>
              </a:ext>
            </a:extLst>
          </p:cNvPr>
          <p:cNvSpPr>
            <a:spLocks noGrp="1"/>
          </p:cNvSpPr>
          <p:nvPr>
            <p:ph type="body" sz="quarter" idx="22" hasCustomPrompt="1"/>
          </p:nvPr>
        </p:nvSpPr>
        <p:spPr>
          <a:xfrm>
            <a:off x="16255200" y="12474624"/>
            <a:ext cx="6948000" cy="556124"/>
          </a:xfrm>
        </p:spPr>
        <p:txBody>
          <a:bodyPr wrap="none">
            <a:noAutofit/>
          </a:bodyPr>
          <a:lstStyle>
            <a:lvl1pPr>
              <a:lnSpc>
                <a:spcPts val="2700"/>
              </a:lnSpc>
              <a:defRPr sz="2000" b="0"/>
            </a:lvl1pPr>
            <a:lvl2pPr marL="0" indent="0">
              <a:lnSpc>
                <a:spcPts val="2700"/>
              </a:lnSpc>
              <a:buFontTx/>
              <a:buNone/>
              <a:defRPr sz="2000" b="0"/>
            </a:lvl2pPr>
            <a:lvl3pPr marL="0" indent="0">
              <a:lnSpc>
                <a:spcPts val="2700"/>
              </a:lnSpc>
              <a:buFontTx/>
              <a:buNone/>
              <a:defRPr sz="2000" b="0"/>
            </a:lvl3pPr>
            <a:lvl4pPr marL="0" indent="0">
              <a:lnSpc>
                <a:spcPts val="2700"/>
              </a:lnSpc>
              <a:buFontTx/>
              <a:buNone/>
              <a:defRPr sz="2000" b="0"/>
            </a:lvl4pPr>
            <a:lvl5pPr marL="0" indent="0">
              <a:lnSpc>
                <a:spcPts val="2700"/>
              </a:lnSpc>
              <a:buFontTx/>
              <a:buNone/>
              <a:defRPr sz="2000" b="0"/>
            </a:lvl5pPr>
            <a:lvl6pPr marL="4572000" indent="0">
              <a:buNone/>
              <a:defRPr/>
            </a:lvl6pPr>
          </a:lstStyle>
          <a:p>
            <a:pPr lvl="0"/>
            <a:r>
              <a:rPr lang="en-US" noProof="0"/>
              <a:t>Caption</a:t>
            </a:r>
          </a:p>
        </p:txBody>
      </p:sp>
    </p:spTree>
    <p:extLst>
      <p:ext uri="{BB962C8B-B14F-4D97-AF65-F5344CB8AC3E}">
        <p14:creationId xmlns:p14="http://schemas.microsoft.com/office/powerpoint/2010/main" val="1536155542"/>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slideLayout" Target="../slideLayouts/slideLayout3.xml"/><Relationship Id="rId1" Type="http://schemas.openxmlformats.org/officeDocument/2006/relationships/slideLayout" Target="../slideLayouts/slideLayout2.xml"/><Relationship Id="rId6" Type="http://schemas.openxmlformats.org/officeDocument/2006/relationships/image" Target="../media/image1.png"/><Relationship Id="rId5" Type="http://schemas.openxmlformats.org/officeDocument/2006/relationships/theme" Target="../theme/theme2.xml"/><Relationship Id="rId4" Type="http://schemas.openxmlformats.org/officeDocument/2006/relationships/slideLayout" Target="../slideLayouts/slideLayout5.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13.xml"/><Relationship Id="rId13" Type="http://schemas.openxmlformats.org/officeDocument/2006/relationships/slideLayout" Target="../slideLayouts/slideLayout18.xml"/><Relationship Id="rId3" Type="http://schemas.openxmlformats.org/officeDocument/2006/relationships/slideLayout" Target="../slideLayouts/slideLayout8.xml"/><Relationship Id="rId7" Type="http://schemas.openxmlformats.org/officeDocument/2006/relationships/slideLayout" Target="../slideLayouts/slideLayout12.xml"/><Relationship Id="rId12" Type="http://schemas.openxmlformats.org/officeDocument/2006/relationships/slideLayout" Target="../slideLayouts/slideLayout17.xml"/><Relationship Id="rId2" Type="http://schemas.openxmlformats.org/officeDocument/2006/relationships/slideLayout" Target="../slideLayouts/slideLayout7.xml"/><Relationship Id="rId16" Type="http://schemas.openxmlformats.org/officeDocument/2006/relationships/image" Target="../media/image1.png"/><Relationship Id="rId1" Type="http://schemas.openxmlformats.org/officeDocument/2006/relationships/slideLayout" Target="../slideLayouts/slideLayout6.xml"/><Relationship Id="rId6" Type="http://schemas.openxmlformats.org/officeDocument/2006/relationships/slideLayout" Target="../slideLayouts/slideLayout11.xml"/><Relationship Id="rId11" Type="http://schemas.openxmlformats.org/officeDocument/2006/relationships/slideLayout" Target="../slideLayouts/slideLayout16.xml"/><Relationship Id="rId5" Type="http://schemas.openxmlformats.org/officeDocument/2006/relationships/slideLayout" Target="../slideLayouts/slideLayout10.xml"/><Relationship Id="rId15" Type="http://schemas.openxmlformats.org/officeDocument/2006/relationships/image" Target="../media/image3.png"/><Relationship Id="rId10" Type="http://schemas.openxmlformats.org/officeDocument/2006/relationships/slideLayout" Target="../slideLayouts/slideLayout15.xml"/><Relationship Id="rId4" Type="http://schemas.openxmlformats.org/officeDocument/2006/relationships/slideLayout" Target="../slideLayouts/slideLayout9.xml"/><Relationship Id="rId9" Type="http://schemas.openxmlformats.org/officeDocument/2006/relationships/slideLayout" Target="../slideLayouts/slideLayout14.xml"/><Relationship Id="rId14" Type="http://schemas.openxmlformats.org/officeDocument/2006/relationships/theme" Target="../theme/theme3.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26.xml"/><Relationship Id="rId13" Type="http://schemas.openxmlformats.org/officeDocument/2006/relationships/slideLayout" Target="../slideLayouts/slideLayout31.xml"/><Relationship Id="rId18" Type="http://schemas.openxmlformats.org/officeDocument/2006/relationships/slideLayout" Target="../slideLayouts/slideLayout36.xml"/><Relationship Id="rId3" Type="http://schemas.openxmlformats.org/officeDocument/2006/relationships/slideLayout" Target="../slideLayouts/slideLayout21.xml"/><Relationship Id="rId21" Type="http://schemas.openxmlformats.org/officeDocument/2006/relationships/theme" Target="../theme/theme4.xml"/><Relationship Id="rId7" Type="http://schemas.openxmlformats.org/officeDocument/2006/relationships/slideLayout" Target="../slideLayouts/slideLayout25.xml"/><Relationship Id="rId12" Type="http://schemas.openxmlformats.org/officeDocument/2006/relationships/slideLayout" Target="../slideLayouts/slideLayout30.xml"/><Relationship Id="rId17" Type="http://schemas.openxmlformats.org/officeDocument/2006/relationships/slideLayout" Target="../slideLayouts/slideLayout35.xml"/><Relationship Id="rId2" Type="http://schemas.openxmlformats.org/officeDocument/2006/relationships/slideLayout" Target="../slideLayouts/slideLayout20.xml"/><Relationship Id="rId16" Type="http://schemas.openxmlformats.org/officeDocument/2006/relationships/slideLayout" Target="../slideLayouts/slideLayout34.xml"/><Relationship Id="rId20" Type="http://schemas.openxmlformats.org/officeDocument/2006/relationships/slideLayout" Target="../slideLayouts/slideLayout38.xml"/><Relationship Id="rId1" Type="http://schemas.openxmlformats.org/officeDocument/2006/relationships/slideLayout" Target="../slideLayouts/slideLayout19.xml"/><Relationship Id="rId6" Type="http://schemas.openxmlformats.org/officeDocument/2006/relationships/slideLayout" Target="../slideLayouts/slideLayout24.xml"/><Relationship Id="rId11" Type="http://schemas.openxmlformats.org/officeDocument/2006/relationships/slideLayout" Target="../slideLayouts/slideLayout29.xml"/><Relationship Id="rId5" Type="http://schemas.openxmlformats.org/officeDocument/2006/relationships/slideLayout" Target="../slideLayouts/slideLayout23.xml"/><Relationship Id="rId15" Type="http://schemas.openxmlformats.org/officeDocument/2006/relationships/slideLayout" Target="../slideLayouts/slideLayout33.xml"/><Relationship Id="rId10" Type="http://schemas.openxmlformats.org/officeDocument/2006/relationships/slideLayout" Target="../slideLayouts/slideLayout28.xml"/><Relationship Id="rId19" Type="http://schemas.openxmlformats.org/officeDocument/2006/relationships/slideLayout" Target="../slideLayouts/slideLayout37.xml"/><Relationship Id="rId4" Type="http://schemas.openxmlformats.org/officeDocument/2006/relationships/slideLayout" Target="../slideLayouts/slideLayout22.xml"/><Relationship Id="rId9" Type="http://schemas.openxmlformats.org/officeDocument/2006/relationships/slideLayout" Target="../slideLayouts/slideLayout27.xml"/><Relationship Id="rId14" Type="http://schemas.openxmlformats.org/officeDocument/2006/relationships/slideLayout" Target="../slideLayouts/slideLayout32.xml"/><Relationship Id="rId22" Type="http://schemas.openxmlformats.org/officeDocument/2006/relationships/image" Target="../media/image11.png"/></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46.xml"/><Relationship Id="rId13" Type="http://schemas.openxmlformats.org/officeDocument/2006/relationships/image" Target="../media/image15.png"/><Relationship Id="rId3" Type="http://schemas.openxmlformats.org/officeDocument/2006/relationships/slideLayout" Target="../slideLayouts/slideLayout41.xml"/><Relationship Id="rId7" Type="http://schemas.openxmlformats.org/officeDocument/2006/relationships/slideLayout" Target="../slideLayouts/slideLayout45.xml"/><Relationship Id="rId12" Type="http://schemas.openxmlformats.org/officeDocument/2006/relationships/theme" Target="../theme/theme5.xml"/><Relationship Id="rId2" Type="http://schemas.openxmlformats.org/officeDocument/2006/relationships/slideLayout" Target="../slideLayouts/slideLayout40.xml"/><Relationship Id="rId1" Type="http://schemas.openxmlformats.org/officeDocument/2006/relationships/slideLayout" Target="../slideLayouts/slideLayout39.xml"/><Relationship Id="rId6" Type="http://schemas.openxmlformats.org/officeDocument/2006/relationships/slideLayout" Target="../slideLayouts/slideLayout44.xml"/><Relationship Id="rId11" Type="http://schemas.openxmlformats.org/officeDocument/2006/relationships/slideLayout" Target="../slideLayouts/slideLayout49.xml"/><Relationship Id="rId5" Type="http://schemas.openxmlformats.org/officeDocument/2006/relationships/slideLayout" Target="../slideLayouts/slideLayout43.xml"/><Relationship Id="rId10" Type="http://schemas.openxmlformats.org/officeDocument/2006/relationships/slideLayout" Target="../slideLayouts/slideLayout48.xml"/><Relationship Id="rId4" Type="http://schemas.openxmlformats.org/officeDocument/2006/relationships/slideLayout" Target="../slideLayouts/slideLayout42.xml"/><Relationship Id="rId9" Type="http://schemas.openxmlformats.org/officeDocument/2006/relationships/slideLayout" Target="../slideLayouts/slideLayout47.xml"/><Relationship Id="rId14" Type="http://schemas.openxmlformats.org/officeDocument/2006/relationships/image" Target="../media/image16.png"/></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57.xml"/><Relationship Id="rId3" Type="http://schemas.openxmlformats.org/officeDocument/2006/relationships/slideLayout" Target="../slideLayouts/slideLayout52.xml"/><Relationship Id="rId7" Type="http://schemas.openxmlformats.org/officeDocument/2006/relationships/slideLayout" Target="../slideLayouts/slideLayout56.xml"/><Relationship Id="rId12" Type="http://schemas.openxmlformats.org/officeDocument/2006/relationships/theme" Target="../theme/theme6.xml"/><Relationship Id="rId2" Type="http://schemas.openxmlformats.org/officeDocument/2006/relationships/slideLayout" Target="../slideLayouts/slideLayout51.xml"/><Relationship Id="rId1" Type="http://schemas.openxmlformats.org/officeDocument/2006/relationships/slideLayout" Target="../slideLayouts/slideLayout50.xml"/><Relationship Id="rId6" Type="http://schemas.openxmlformats.org/officeDocument/2006/relationships/slideLayout" Target="../slideLayouts/slideLayout55.xml"/><Relationship Id="rId11" Type="http://schemas.openxmlformats.org/officeDocument/2006/relationships/slideLayout" Target="../slideLayouts/slideLayout60.xml"/><Relationship Id="rId5" Type="http://schemas.openxmlformats.org/officeDocument/2006/relationships/slideLayout" Target="../slideLayouts/slideLayout54.xml"/><Relationship Id="rId10" Type="http://schemas.openxmlformats.org/officeDocument/2006/relationships/slideLayout" Target="../slideLayouts/slideLayout59.xml"/><Relationship Id="rId4" Type="http://schemas.openxmlformats.org/officeDocument/2006/relationships/slideLayout" Target="../slideLayouts/slideLayout53.xml"/><Relationship Id="rId9" Type="http://schemas.openxmlformats.org/officeDocument/2006/relationships/slideLayout" Target="../slideLayouts/slideLayout58.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E5FA7415-5972-43C8-8CE9-FFE3FD310CC9}"/>
              </a:ext>
            </a:extLst>
          </p:cNvPr>
          <p:cNvSpPr>
            <a:spLocks noGrp="1"/>
          </p:cNvSpPr>
          <p:nvPr>
            <p:ph type="title"/>
          </p:nvPr>
        </p:nvSpPr>
        <p:spPr>
          <a:xfrm>
            <a:off x="1180800" y="1540800"/>
            <a:ext cx="22035600" cy="2144177"/>
          </a:xfrm>
          <a:prstGeom prst="rect">
            <a:avLst/>
          </a:prstGeom>
        </p:spPr>
        <p:txBody>
          <a:bodyPr vert="horz" lIns="91440" tIns="45720" rIns="91440" bIns="45720" rtlCol="0" anchor="t" anchorCtr="0">
            <a:noAutofit/>
          </a:bodyPr>
          <a:lstStyle/>
          <a:p>
            <a:r>
              <a:rPr lang="en-US" noProof="0" dirty="0"/>
              <a:t>Add Title</a:t>
            </a:r>
          </a:p>
        </p:txBody>
      </p:sp>
      <p:sp>
        <p:nvSpPr>
          <p:cNvPr id="3" name="Textplatzhalter 2">
            <a:extLst>
              <a:ext uri="{FF2B5EF4-FFF2-40B4-BE49-F238E27FC236}">
                <a16:creationId xmlns:a16="http://schemas.microsoft.com/office/drawing/2014/main" id="{14555103-0B7D-47E0-BAB5-A777A3473340}"/>
              </a:ext>
            </a:extLst>
          </p:cNvPr>
          <p:cNvSpPr>
            <a:spLocks noGrp="1"/>
          </p:cNvSpPr>
          <p:nvPr>
            <p:ph type="body" idx="1"/>
          </p:nvPr>
        </p:nvSpPr>
        <p:spPr>
          <a:xfrm>
            <a:off x="1180800" y="4654498"/>
            <a:ext cx="22035600" cy="7326000"/>
          </a:xfrm>
          <a:prstGeom prst="rect">
            <a:avLst/>
          </a:prstGeom>
        </p:spPr>
        <p:txBody>
          <a:bodyPr vert="horz" lIns="91440" tIns="45720" rIns="91440" bIns="45720" rtlCol="0">
            <a:noAutofit/>
          </a:bodyPr>
          <a:lstStyle/>
          <a:p>
            <a:pPr lvl="0"/>
            <a:r>
              <a:rPr lang="en-US" noProof="0" dirty="0"/>
              <a:t>First Level (Running Text)</a:t>
            </a:r>
          </a:p>
          <a:p>
            <a:pPr lvl="1"/>
            <a:r>
              <a:rPr lang="en-US" noProof="0" dirty="0"/>
              <a:t>First</a:t>
            </a:r>
            <a:r>
              <a:rPr lang="de-DE" dirty="0"/>
              <a:t> Level</a:t>
            </a:r>
          </a:p>
          <a:p>
            <a:pPr lvl="2"/>
            <a:r>
              <a:rPr lang="en-US" noProof="0" dirty="0"/>
              <a:t>Second</a:t>
            </a:r>
            <a:r>
              <a:rPr lang="de-DE" dirty="0"/>
              <a:t> Level</a:t>
            </a:r>
          </a:p>
          <a:p>
            <a:pPr lvl="3"/>
            <a:r>
              <a:rPr lang="en-US" noProof="0" dirty="0"/>
              <a:t>Third</a:t>
            </a:r>
            <a:r>
              <a:rPr lang="de-DE" dirty="0"/>
              <a:t> Level</a:t>
            </a:r>
          </a:p>
          <a:p>
            <a:pPr lvl="4"/>
            <a:r>
              <a:rPr lang="en-US" noProof="0" dirty="0"/>
              <a:t>Fourth Level</a:t>
            </a:r>
          </a:p>
        </p:txBody>
      </p:sp>
    </p:spTree>
    <p:extLst>
      <p:ext uri="{BB962C8B-B14F-4D97-AF65-F5344CB8AC3E}">
        <p14:creationId xmlns:p14="http://schemas.microsoft.com/office/powerpoint/2010/main" val="2137442623"/>
      </p:ext>
    </p:extLst>
  </p:cSld>
  <p:clrMap bg1="lt1" tx1="dk1" bg2="lt2" tx2="dk2" accent1="accent1" accent2="accent2" accent3="accent3" accent4="accent4" accent5="accent5" accent6="accent6" hlink="hlink" folHlink="folHlink"/>
  <p:sldLayoutIdLst>
    <p:sldLayoutId id="2147483666" r:id="rId1"/>
  </p:sldLayoutIdLst>
  <p:hf hdr="0" ftr="0" dt="0"/>
  <p:txStyles>
    <p:titleStyle>
      <a:lvl1pPr algn="l" defTabSz="1828800" rtl="0" eaLnBrk="1" latinLnBrk="0" hangingPunct="1">
        <a:lnSpc>
          <a:spcPts val="8000"/>
        </a:lnSpc>
        <a:spcBef>
          <a:spcPct val="0"/>
        </a:spcBef>
        <a:buNone/>
        <a:defRPr sz="8000" kern="1200">
          <a:solidFill>
            <a:schemeClr val="tx1"/>
          </a:solidFill>
          <a:latin typeface="+mj-lt"/>
          <a:ea typeface="+mj-ea"/>
          <a:cs typeface="+mj-cs"/>
        </a:defRPr>
      </a:lvl1pPr>
    </p:titleStyle>
    <p:bodyStyle>
      <a:lvl1pPr marL="0" indent="0" algn="l" defTabSz="1828800" rtl="0" eaLnBrk="1" latinLnBrk="0" hangingPunct="1">
        <a:lnSpc>
          <a:spcPts val="3700"/>
        </a:lnSpc>
        <a:spcBef>
          <a:spcPts val="0"/>
        </a:spcBef>
        <a:buFont typeface="Arial" panose="020B0604020202020204" pitchFamily="34" charset="0"/>
        <a:buNone/>
        <a:defRPr sz="3000" kern="1200">
          <a:solidFill>
            <a:schemeClr val="tx1"/>
          </a:solidFill>
          <a:latin typeface="+mn-lt"/>
          <a:ea typeface="+mn-ea"/>
          <a:cs typeface="+mn-cs"/>
        </a:defRPr>
      </a:lvl1pPr>
      <a:lvl2pPr marL="648000" indent="-648000" algn="l" defTabSz="1828800" rtl="0" eaLnBrk="1" latinLnBrk="0" hangingPunct="1">
        <a:lnSpc>
          <a:spcPts val="3700"/>
        </a:lnSpc>
        <a:spcBef>
          <a:spcPts val="0"/>
        </a:spcBef>
        <a:buFont typeface="Arial" panose="020B0604020202020204" pitchFamily="34" charset="0"/>
        <a:buChar char="•"/>
        <a:defRPr sz="3000" kern="1200">
          <a:solidFill>
            <a:schemeClr val="tx1"/>
          </a:solidFill>
          <a:latin typeface="+mn-lt"/>
          <a:ea typeface="+mn-ea"/>
          <a:cs typeface="+mn-cs"/>
        </a:defRPr>
      </a:lvl2pPr>
      <a:lvl3pPr marL="648000" indent="-648000" algn="l" defTabSz="1828800" rtl="0" eaLnBrk="1" latinLnBrk="0" hangingPunct="1">
        <a:lnSpc>
          <a:spcPts val="3700"/>
        </a:lnSpc>
        <a:spcBef>
          <a:spcPts val="0"/>
        </a:spcBef>
        <a:buSzPct val="120000"/>
        <a:buFontTx/>
        <a:buBlip>
          <a:blip r:embed="rId3"/>
        </a:buBlip>
        <a:defRPr sz="3000" kern="1200">
          <a:solidFill>
            <a:schemeClr val="tx1"/>
          </a:solidFill>
          <a:latin typeface="+mn-lt"/>
          <a:ea typeface="+mn-ea"/>
          <a:cs typeface="+mn-cs"/>
        </a:defRPr>
      </a:lvl3pPr>
      <a:lvl4pPr marL="648000" indent="-648000" algn="l" defTabSz="1828800" rtl="0" eaLnBrk="1" latinLnBrk="0" hangingPunct="1">
        <a:lnSpc>
          <a:spcPts val="3700"/>
        </a:lnSpc>
        <a:spcBef>
          <a:spcPts val="0"/>
        </a:spcBef>
        <a:buSzPct val="120000"/>
        <a:buFontTx/>
        <a:buBlip>
          <a:blip r:embed="rId3"/>
        </a:buBlip>
        <a:defRPr sz="3000" kern="1200">
          <a:solidFill>
            <a:schemeClr val="tx1"/>
          </a:solidFill>
          <a:latin typeface="+mn-lt"/>
          <a:ea typeface="+mn-ea"/>
          <a:cs typeface="+mn-cs"/>
        </a:defRPr>
      </a:lvl4pPr>
      <a:lvl5pPr marL="648000" indent="-648000" algn="l" defTabSz="1828800" rtl="0" eaLnBrk="1" latinLnBrk="0" hangingPunct="1">
        <a:lnSpc>
          <a:spcPts val="3700"/>
        </a:lnSpc>
        <a:spcBef>
          <a:spcPts val="0"/>
        </a:spcBef>
        <a:buSzPct val="120000"/>
        <a:buFontTx/>
        <a:buBlip>
          <a:blip r:embed="rId3"/>
        </a:buBlip>
        <a:defRPr sz="3000" kern="1200">
          <a:solidFill>
            <a:schemeClr val="tx1"/>
          </a:solidFill>
          <a:latin typeface="+mn-lt"/>
          <a:ea typeface="+mn-ea"/>
          <a:cs typeface="+mn-cs"/>
        </a:defRPr>
      </a:lvl5pPr>
      <a:lvl6pPr marL="50292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36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80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24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p:bodyStyle>
    <p:otherStyle>
      <a:defPPr>
        <a:defRPr lang="de-DE"/>
      </a:defPPr>
      <a:lvl1pPr marL="0" algn="l" defTabSz="1828800" rtl="0" eaLnBrk="1" latinLnBrk="0" hangingPunct="1">
        <a:defRPr sz="3600" kern="1200">
          <a:solidFill>
            <a:schemeClr val="tx1"/>
          </a:solidFill>
          <a:latin typeface="+mn-lt"/>
          <a:ea typeface="+mn-ea"/>
          <a:cs typeface="+mn-cs"/>
        </a:defRPr>
      </a:lvl1pPr>
      <a:lvl2pPr marL="914400" algn="l" defTabSz="1828800" rtl="0" eaLnBrk="1" latinLnBrk="0" hangingPunct="1">
        <a:defRPr sz="3600" kern="1200">
          <a:solidFill>
            <a:schemeClr val="tx1"/>
          </a:solidFill>
          <a:latin typeface="+mn-lt"/>
          <a:ea typeface="+mn-ea"/>
          <a:cs typeface="+mn-cs"/>
        </a:defRPr>
      </a:lvl2pPr>
      <a:lvl3pPr marL="1828800" algn="l" defTabSz="1828800" rtl="0" eaLnBrk="1" latinLnBrk="0" hangingPunct="1">
        <a:defRPr sz="3600" kern="1200">
          <a:solidFill>
            <a:schemeClr val="tx1"/>
          </a:solidFill>
          <a:latin typeface="+mn-lt"/>
          <a:ea typeface="+mn-ea"/>
          <a:cs typeface="+mn-cs"/>
        </a:defRPr>
      </a:lvl3pPr>
      <a:lvl4pPr marL="2743200" algn="l" defTabSz="1828800" rtl="0" eaLnBrk="1" latinLnBrk="0" hangingPunct="1">
        <a:defRPr sz="3600" kern="1200">
          <a:solidFill>
            <a:schemeClr val="tx1"/>
          </a:solidFill>
          <a:latin typeface="+mn-lt"/>
          <a:ea typeface="+mn-ea"/>
          <a:cs typeface="+mn-cs"/>
        </a:defRPr>
      </a:lvl4pPr>
      <a:lvl5pPr marL="3657600" algn="l" defTabSz="1828800" rtl="0" eaLnBrk="1" latinLnBrk="0" hangingPunct="1">
        <a:defRPr sz="3600" kern="1200">
          <a:solidFill>
            <a:schemeClr val="tx1"/>
          </a:solidFill>
          <a:latin typeface="+mn-lt"/>
          <a:ea typeface="+mn-ea"/>
          <a:cs typeface="+mn-cs"/>
        </a:defRPr>
      </a:lvl5pPr>
      <a:lvl6pPr marL="4572000" algn="l" defTabSz="1828800" rtl="0" eaLnBrk="1" latinLnBrk="0" hangingPunct="1">
        <a:defRPr sz="3600" kern="1200">
          <a:solidFill>
            <a:schemeClr val="tx1"/>
          </a:solidFill>
          <a:latin typeface="+mn-lt"/>
          <a:ea typeface="+mn-ea"/>
          <a:cs typeface="+mn-cs"/>
        </a:defRPr>
      </a:lvl6pPr>
      <a:lvl7pPr marL="5486400" algn="l" defTabSz="1828800" rtl="0" eaLnBrk="1" latinLnBrk="0" hangingPunct="1">
        <a:defRPr sz="3600" kern="1200">
          <a:solidFill>
            <a:schemeClr val="tx1"/>
          </a:solidFill>
          <a:latin typeface="+mn-lt"/>
          <a:ea typeface="+mn-ea"/>
          <a:cs typeface="+mn-cs"/>
        </a:defRPr>
      </a:lvl7pPr>
      <a:lvl8pPr marL="6400800" algn="l" defTabSz="1828800" rtl="0" eaLnBrk="1" latinLnBrk="0" hangingPunct="1">
        <a:defRPr sz="3600" kern="1200">
          <a:solidFill>
            <a:schemeClr val="tx1"/>
          </a:solidFill>
          <a:latin typeface="+mn-lt"/>
          <a:ea typeface="+mn-ea"/>
          <a:cs typeface="+mn-cs"/>
        </a:defRPr>
      </a:lvl8pPr>
      <a:lvl9pPr marL="7315200" algn="l" defTabSz="1828800" rtl="0" eaLnBrk="1" latinLnBrk="0" hangingPunct="1">
        <a:defRPr sz="3600" kern="1200">
          <a:solidFill>
            <a:schemeClr val="tx1"/>
          </a:solidFill>
          <a:latin typeface="+mn-lt"/>
          <a:ea typeface="+mn-ea"/>
          <a:cs typeface="+mn-cs"/>
        </a:defRPr>
      </a:lvl9pPr>
    </p:otherStyle>
  </p:txStyles>
  <p:extLst>
    <p:ext uri="{27BBF7A9-308A-43DC-89C8-2F10F3537804}">
      <p15:sldGuideLst xmlns:p15="http://schemas.microsoft.com/office/powerpoint/2012/main">
        <p15:guide id="2" orient="horz" pos="8312">
          <p15:clr>
            <a:srgbClr val="F26B43"/>
          </p15:clr>
        </p15:guide>
        <p15:guide id="3" pos="241">
          <p15:clr>
            <a:srgbClr val="F26B43"/>
          </p15:clr>
        </p15:guide>
        <p15:guide id="4" pos="785">
          <p15:clr>
            <a:srgbClr val="F26B43"/>
          </p15:clr>
        </p15:guide>
        <p15:guide id="5" pos="2690">
          <p15:clr>
            <a:srgbClr val="F26B43"/>
          </p15:clr>
        </p15:guide>
        <p15:guide id="6" pos="3189">
          <p15:clr>
            <a:srgbClr val="F26B43"/>
          </p15:clr>
        </p15:guide>
        <p15:guide id="7" pos="15119">
          <p15:clr>
            <a:srgbClr val="F26B43"/>
          </p15:clr>
        </p15:guide>
        <p15:guide id="8" pos="14575">
          <p15:clr>
            <a:srgbClr val="F26B43"/>
          </p15:clr>
        </p15:guide>
        <p15:guide id="9" pos="5548">
          <p15:clr>
            <a:srgbClr val="F26B43"/>
          </p15:clr>
        </p15:guide>
        <p15:guide id="10" pos="5049">
          <p15:clr>
            <a:srgbClr val="F26B43"/>
          </p15:clr>
        </p15:guide>
        <p15:guide id="12" pos="7929">
          <p15:clr>
            <a:srgbClr val="F26B43"/>
          </p15:clr>
        </p15:guide>
        <p15:guide id="13" pos="7431">
          <p15:clr>
            <a:srgbClr val="F26B43"/>
          </p15:clr>
        </p15:guide>
        <p15:guide id="14" pos="12670">
          <p15:clr>
            <a:srgbClr val="F26B43"/>
          </p15:clr>
        </p15:guide>
        <p15:guide id="15" pos="12171">
          <p15:clr>
            <a:srgbClr val="F26B43"/>
          </p15:clr>
        </p15:guide>
        <p15:guide id="16" pos="10311">
          <p15:clr>
            <a:srgbClr val="F26B43"/>
          </p15:clr>
        </p15:guide>
        <p15:guide id="17" pos="9812">
          <p15:clr>
            <a:srgbClr val="F26B43"/>
          </p15:clr>
        </p15:guide>
        <p15:guide id="19" orient="horz" pos="328">
          <p15:clr>
            <a:srgbClr val="F26B43"/>
          </p15:clr>
        </p15:guide>
        <p15:guide id="21" orient="horz" pos="532">
          <p15:clr>
            <a:srgbClr val="F26B43"/>
          </p15:clr>
        </p15:guide>
        <p15:guide id="23" orient="horz" pos="1031">
          <p15:clr>
            <a:srgbClr val="F26B43"/>
          </p15:clr>
        </p15:guide>
        <p15:guide id="24" orient="horz" pos="7518">
          <p15:clr>
            <a:srgbClr val="F26B43"/>
          </p15:clr>
        </p15:guide>
        <p15:guide id="25" orient="horz" pos="7835">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E5FA7415-5972-43C8-8CE9-FFE3FD310CC9}"/>
              </a:ext>
            </a:extLst>
          </p:cNvPr>
          <p:cNvSpPr>
            <a:spLocks noGrp="1"/>
          </p:cNvSpPr>
          <p:nvPr>
            <p:ph type="title"/>
          </p:nvPr>
        </p:nvSpPr>
        <p:spPr>
          <a:xfrm>
            <a:off x="1180800" y="1545471"/>
            <a:ext cx="22035600" cy="2144177"/>
          </a:xfrm>
          <a:prstGeom prst="rect">
            <a:avLst/>
          </a:prstGeom>
        </p:spPr>
        <p:txBody>
          <a:bodyPr vert="horz" lIns="91440" tIns="45720" rIns="91440" bIns="45720" rtlCol="0" anchor="t" anchorCtr="0">
            <a:noAutofit/>
          </a:bodyPr>
          <a:lstStyle/>
          <a:p>
            <a:r>
              <a:rPr lang="en-US" noProof="0" dirty="0"/>
              <a:t>Add Title</a:t>
            </a:r>
          </a:p>
        </p:txBody>
      </p:sp>
      <p:sp>
        <p:nvSpPr>
          <p:cNvPr id="3" name="Textplatzhalter 2">
            <a:extLst>
              <a:ext uri="{FF2B5EF4-FFF2-40B4-BE49-F238E27FC236}">
                <a16:creationId xmlns:a16="http://schemas.microsoft.com/office/drawing/2014/main" id="{14555103-0B7D-47E0-BAB5-A777A3473340}"/>
              </a:ext>
            </a:extLst>
          </p:cNvPr>
          <p:cNvSpPr>
            <a:spLocks noGrp="1"/>
          </p:cNvSpPr>
          <p:nvPr>
            <p:ph type="body" idx="1"/>
          </p:nvPr>
        </p:nvSpPr>
        <p:spPr>
          <a:xfrm>
            <a:off x="1180800" y="4654498"/>
            <a:ext cx="22035600" cy="7326000"/>
          </a:xfrm>
          <a:prstGeom prst="rect">
            <a:avLst/>
          </a:prstGeom>
        </p:spPr>
        <p:txBody>
          <a:bodyPr vert="horz" lIns="91440" tIns="45720" rIns="91440" bIns="45720" rtlCol="0">
            <a:noAutofit/>
          </a:bodyPr>
          <a:lstStyle/>
          <a:p>
            <a:pPr lvl="0"/>
            <a:r>
              <a:rPr lang="en-US" noProof="0" dirty="0"/>
              <a:t>First Level (Running Text)</a:t>
            </a:r>
          </a:p>
          <a:p>
            <a:pPr lvl="1"/>
            <a:r>
              <a:rPr lang="en-US" noProof="0" dirty="0"/>
              <a:t>First</a:t>
            </a:r>
            <a:r>
              <a:rPr lang="de-DE" dirty="0"/>
              <a:t> Level</a:t>
            </a:r>
          </a:p>
          <a:p>
            <a:pPr lvl="2"/>
            <a:r>
              <a:rPr lang="en-US" noProof="0" dirty="0"/>
              <a:t>Second</a:t>
            </a:r>
            <a:r>
              <a:rPr lang="de-DE" dirty="0"/>
              <a:t> Level</a:t>
            </a:r>
          </a:p>
          <a:p>
            <a:pPr lvl="3"/>
            <a:r>
              <a:rPr lang="en-US" noProof="0" dirty="0"/>
              <a:t>Third</a:t>
            </a:r>
            <a:r>
              <a:rPr lang="de-DE" dirty="0"/>
              <a:t> Level</a:t>
            </a:r>
          </a:p>
          <a:p>
            <a:pPr lvl="4"/>
            <a:r>
              <a:rPr lang="en-US" noProof="0" dirty="0"/>
              <a:t>Fourth Level</a:t>
            </a:r>
          </a:p>
        </p:txBody>
      </p:sp>
      <p:sp>
        <p:nvSpPr>
          <p:cNvPr id="4" name="Slide Number Placeholder 3">
            <a:extLst>
              <a:ext uri="{FF2B5EF4-FFF2-40B4-BE49-F238E27FC236}">
                <a16:creationId xmlns:a16="http://schemas.microsoft.com/office/drawing/2014/main" id="{FF2DE414-1879-01A3-FFF6-258F1D45C460}"/>
              </a:ext>
            </a:extLst>
          </p:cNvPr>
          <p:cNvSpPr>
            <a:spLocks noGrp="1"/>
          </p:cNvSpPr>
          <p:nvPr>
            <p:ph type="sldNum" sz="quarter" idx="4"/>
          </p:nvPr>
        </p:nvSpPr>
        <p:spPr>
          <a:xfrm>
            <a:off x="17221200" y="12712700"/>
            <a:ext cx="5486400" cy="730250"/>
          </a:xfrm>
          <a:prstGeom prst="rect">
            <a:avLst/>
          </a:prstGeom>
        </p:spPr>
        <p:txBody>
          <a:bodyPr vert="horz" lIns="91440" tIns="45720" rIns="91440" bIns="45720" rtlCol="0" anchor="ctr"/>
          <a:lstStyle>
            <a:lvl1pPr algn="r">
              <a:defRPr sz="1200">
                <a:solidFill>
                  <a:schemeClr val="tx1">
                    <a:tint val="75000"/>
                  </a:schemeClr>
                </a:solidFill>
              </a:defRPr>
            </a:lvl1pPr>
          </a:lstStyle>
          <a:p>
            <a:fld id="{6D69B561-9E07-4137-A40D-7DBB709D0388}" type="slidenum">
              <a:rPr lang="en-GB" smtClean="0"/>
              <a:t>‹#›</a:t>
            </a:fld>
            <a:endParaRPr lang="en-GB"/>
          </a:p>
        </p:txBody>
      </p:sp>
    </p:spTree>
    <p:extLst>
      <p:ext uri="{BB962C8B-B14F-4D97-AF65-F5344CB8AC3E}">
        <p14:creationId xmlns:p14="http://schemas.microsoft.com/office/powerpoint/2010/main" val="2319903011"/>
      </p:ext>
    </p:extLst>
  </p:cSld>
  <p:clrMap bg1="lt1" tx1="dk1" bg2="lt2" tx2="dk2" accent1="accent1" accent2="accent2" accent3="accent3" accent4="accent4" accent5="accent5" accent6="accent6" hlink="hlink" folHlink="folHlink"/>
  <p:sldLayoutIdLst>
    <p:sldLayoutId id="2147483651" r:id="rId1"/>
    <p:sldLayoutId id="2147483652" r:id="rId2"/>
    <p:sldLayoutId id="2147483659" r:id="rId3"/>
    <p:sldLayoutId id="2147483663" r:id="rId4"/>
  </p:sldLayoutIdLst>
  <p:hf hdr="0" ftr="0" dt="0"/>
  <p:txStyles>
    <p:titleStyle>
      <a:lvl1pPr algn="l" defTabSz="1828800" rtl="0" eaLnBrk="1" latinLnBrk="0" hangingPunct="1">
        <a:lnSpc>
          <a:spcPts val="8000"/>
        </a:lnSpc>
        <a:spcBef>
          <a:spcPct val="0"/>
        </a:spcBef>
        <a:buNone/>
        <a:defRPr sz="8000" kern="1200">
          <a:solidFill>
            <a:schemeClr val="tx1"/>
          </a:solidFill>
          <a:latin typeface="+mj-lt"/>
          <a:ea typeface="+mj-ea"/>
          <a:cs typeface="+mj-cs"/>
        </a:defRPr>
      </a:lvl1pPr>
    </p:titleStyle>
    <p:bodyStyle>
      <a:lvl1pPr marL="0" indent="0" algn="l" defTabSz="1828800" rtl="0" eaLnBrk="1" latinLnBrk="0" hangingPunct="1">
        <a:lnSpc>
          <a:spcPts val="3700"/>
        </a:lnSpc>
        <a:spcBef>
          <a:spcPts val="0"/>
        </a:spcBef>
        <a:buFont typeface="Arial" panose="020B0604020202020204" pitchFamily="34" charset="0"/>
        <a:buNone/>
        <a:defRPr sz="3000" kern="1200">
          <a:solidFill>
            <a:schemeClr val="tx1"/>
          </a:solidFill>
          <a:latin typeface="+mn-lt"/>
          <a:ea typeface="+mn-ea"/>
          <a:cs typeface="+mn-cs"/>
        </a:defRPr>
      </a:lvl1pPr>
      <a:lvl2pPr marL="648000" indent="-648000" algn="l" defTabSz="1828800" rtl="0" eaLnBrk="1" latinLnBrk="0" hangingPunct="1">
        <a:lnSpc>
          <a:spcPts val="3700"/>
        </a:lnSpc>
        <a:spcBef>
          <a:spcPts val="0"/>
        </a:spcBef>
        <a:buFont typeface="Arial" panose="020B0604020202020204" pitchFamily="34" charset="0"/>
        <a:buChar char="•"/>
        <a:defRPr sz="3000" kern="1200">
          <a:solidFill>
            <a:schemeClr val="tx1"/>
          </a:solidFill>
          <a:latin typeface="+mn-lt"/>
          <a:ea typeface="+mn-ea"/>
          <a:cs typeface="+mn-cs"/>
        </a:defRPr>
      </a:lvl2pPr>
      <a:lvl3pPr marL="648000" indent="-648000" algn="l" defTabSz="1828800" rtl="0" eaLnBrk="1" latinLnBrk="0" hangingPunct="1">
        <a:lnSpc>
          <a:spcPts val="3700"/>
        </a:lnSpc>
        <a:spcBef>
          <a:spcPts val="0"/>
        </a:spcBef>
        <a:buSzPct val="120000"/>
        <a:buFontTx/>
        <a:buBlip>
          <a:blip r:embed="rId6"/>
        </a:buBlip>
        <a:defRPr sz="3000" kern="1200">
          <a:solidFill>
            <a:schemeClr val="tx1"/>
          </a:solidFill>
          <a:latin typeface="+mn-lt"/>
          <a:ea typeface="+mn-ea"/>
          <a:cs typeface="+mn-cs"/>
        </a:defRPr>
      </a:lvl3pPr>
      <a:lvl4pPr marL="648000" indent="-648000" algn="l" defTabSz="1828800" rtl="0" eaLnBrk="1" latinLnBrk="0" hangingPunct="1">
        <a:lnSpc>
          <a:spcPts val="3700"/>
        </a:lnSpc>
        <a:spcBef>
          <a:spcPts val="0"/>
        </a:spcBef>
        <a:buSzPct val="120000"/>
        <a:buFontTx/>
        <a:buBlip>
          <a:blip r:embed="rId6"/>
        </a:buBlip>
        <a:defRPr sz="3000" kern="1200">
          <a:solidFill>
            <a:schemeClr val="tx1"/>
          </a:solidFill>
          <a:latin typeface="+mn-lt"/>
          <a:ea typeface="+mn-ea"/>
          <a:cs typeface="+mn-cs"/>
        </a:defRPr>
      </a:lvl4pPr>
      <a:lvl5pPr marL="648000" indent="-648000" algn="l" defTabSz="1828800" rtl="0" eaLnBrk="1" latinLnBrk="0" hangingPunct="1">
        <a:lnSpc>
          <a:spcPts val="3700"/>
        </a:lnSpc>
        <a:spcBef>
          <a:spcPts val="0"/>
        </a:spcBef>
        <a:buSzPct val="120000"/>
        <a:buFontTx/>
        <a:buBlip>
          <a:blip r:embed="rId6"/>
        </a:buBlip>
        <a:defRPr sz="3000" kern="1200">
          <a:solidFill>
            <a:schemeClr val="tx1"/>
          </a:solidFill>
          <a:latin typeface="+mn-lt"/>
          <a:ea typeface="+mn-ea"/>
          <a:cs typeface="+mn-cs"/>
        </a:defRPr>
      </a:lvl5pPr>
      <a:lvl6pPr marL="50292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36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80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24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p:bodyStyle>
    <p:otherStyle>
      <a:defPPr>
        <a:defRPr lang="de-DE"/>
      </a:defPPr>
      <a:lvl1pPr marL="0" algn="l" defTabSz="1828800" rtl="0" eaLnBrk="1" latinLnBrk="0" hangingPunct="1">
        <a:defRPr sz="3600" kern="1200">
          <a:solidFill>
            <a:schemeClr val="tx1"/>
          </a:solidFill>
          <a:latin typeface="+mn-lt"/>
          <a:ea typeface="+mn-ea"/>
          <a:cs typeface="+mn-cs"/>
        </a:defRPr>
      </a:lvl1pPr>
      <a:lvl2pPr marL="914400" algn="l" defTabSz="1828800" rtl="0" eaLnBrk="1" latinLnBrk="0" hangingPunct="1">
        <a:defRPr sz="3600" kern="1200">
          <a:solidFill>
            <a:schemeClr val="tx1"/>
          </a:solidFill>
          <a:latin typeface="+mn-lt"/>
          <a:ea typeface="+mn-ea"/>
          <a:cs typeface="+mn-cs"/>
        </a:defRPr>
      </a:lvl2pPr>
      <a:lvl3pPr marL="1828800" algn="l" defTabSz="1828800" rtl="0" eaLnBrk="1" latinLnBrk="0" hangingPunct="1">
        <a:defRPr sz="3600" kern="1200">
          <a:solidFill>
            <a:schemeClr val="tx1"/>
          </a:solidFill>
          <a:latin typeface="+mn-lt"/>
          <a:ea typeface="+mn-ea"/>
          <a:cs typeface="+mn-cs"/>
        </a:defRPr>
      </a:lvl3pPr>
      <a:lvl4pPr marL="2743200" algn="l" defTabSz="1828800" rtl="0" eaLnBrk="1" latinLnBrk="0" hangingPunct="1">
        <a:defRPr sz="3600" kern="1200">
          <a:solidFill>
            <a:schemeClr val="tx1"/>
          </a:solidFill>
          <a:latin typeface="+mn-lt"/>
          <a:ea typeface="+mn-ea"/>
          <a:cs typeface="+mn-cs"/>
        </a:defRPr>
      </a:lvl4pPr>
      <a:lvl5pPr marL="3657600" algn="l" defTabSz="1828800" rtl="0" eaLnBrk="1" latinLnBrk="0" hangingPunct="1">
        <a:defRPr sz="3600" kern="1200">
          <a:solidFill>
            <a:schemeClr val="tx1"/>
          </a:solidFill>
          <a:latin typeface="+mn-lt"/>
          <a:ea typeface="+mn-ea"/>
          <a:cs typeface="+mn-cs"/>
        </a:defRPr>
      </a:lvl5pPr>
      <a:lvl6pPr marL="4572000" algn="l" defTabSz="1828800" rtl="0" eaLnBrk="1" latinLnBrk="0" hangingPunct="1">
        <a:defRPr sz="3600" kern="1200">
          <a:solidFill>
            <a:schemeClr val="tx1"/>
          </a:solidFill>
          <a:latin typeface="+mn-lt"/>
          <a:ea typeface="+mn-ea"/>
          <a:cs typeface="+mn-cs"/>
        </a:defRPr>
      </a:lvl6pPr>
      <a:lvl7pPr marL="5486400" algn="l" defTabSz="1828800" rtl="0" eaLnBrk="1" latinLnBrk="0" hangingPunct="1">
        <a:defRPr sz="3600" kern="1200">
          <a:solidFill>
            <a:schemeClr val="tx1"/>
          </a:solidFill>
          <a:latin typeface="+mn-lt"/>
          <a:ea typeface="+mn-ea"/>
          <a:cs typeface="+mn-cs"/>
        </a:defRPr>
      </a:lvl7pPr>
      <a:lvl8pPr marL="6400800" algn="l" defTabSz="1828800" rtl="0" eaLnBrk="1" latinLnBrk="0" hangingPunct="1">
        <a:defRPr sz="3600" kern="1200">
          <a:solidFill>
            <a:schemeClr val="tx1"/>
          </a:solidFill>
          <a:latin typeface="+mn-lt"/>
          <a:ea typeface="+mn-ea"/>
          <a:cs typeface="+mn-cs"/>
        </a:defRPr>
      </a:lvl8pPr>
      <a:lvl9pPr marL="7315200" algn="l" defTabSz="1828800" rtl="0" eaLnBrk="1" latinLnBrk="0" hangingPunct="1">
        <a:defRPr sz="3600" kern="1200">
          <a:solidFill>
            <a:schemeClr val="tx1"/>
          </a:solidFill>
          <a:latin typeface="+mn-lt"/>
          <a:ea typeface="+mn-ea"/>
          <a:cs typeface="+mn-cs"/>
        </a:defRPr>
      </a:lvl9pPr>
    </p:otherStyle>
  </p:txStyles>
  <p:extLst>
    <p:ext uri="{27BBF7A9-308A-43DC-89C8-2F10F3537804}">
      <p15:sldGuideLst xmlns:p15="http://schemas.microsoft.com/office/powerpoint/2012/main">
        <p15:guide id="2" orient="horz" pos="8312" userDrawn="1">
          <p15:clr>
            <a:srgbClr val="F26B43"/>
          </p15:clr>
        </p15:guide>
        <p15:guide id="3" pos="241" userDrawn="1">
          <p15:clr>
            <a:srgbClr val="F26B43"/>
          </p15:clr>
        </p15:guide>
        <p15:guide id="4" pos="785" userDrawn="1">
          <p15:clr>
            <a:srgbClr val="F26B43"/>
          </p15:clr>
        </p15:guide>
        <p15:guide id="5" pos="2690" userDrawn="1">
          <p15:clr>
            <a:srgbClr val="F26B43"/>
          </p15:clr>
        </p15:guide>
        <p15:guide id="6" pos="3189" userDrawn="1">
          <p15:clr>
            <a:srgbClr val="F26B43"/>
          </p15:clr>
        </p15:guide>
        <p15:guide id="7" pos="15119" userDrawn="1">
          <p15:clr>
            <a:srgbClr val="F26B43"/>
          </p15:clr>
        </p15:guide>
        <p15:guide id="8" pos="14575" userDrawn="1">
          <p15:clr>
            <a:srgbClr val="F26B43"/>
          </p15:clr>
        </p15:guide>
        <p15:guide id="9" pos="5548" userDrawn="1">
          <p15:clr>
            <a:srgbClr val="F26B43"/>
          </p15:clr>
        </p15:guide>
        <p15:guide id="10" pos="5049" userDrawn="1">
          <p15:clr>
            <a:srgbClr val="F26B43"/>
          </p15:clr>
        </p15:guide>
        <p15:guide id="12" pos="7929" userDrawn="1">
          <p15:clr>
            <a:srgbClr val="F26B43"/>
          </p15:clr>
        </p15:guide>
        <p15:guide id="13" pos="7431" userDrawn="1">
          <p15:clr>
            <a:srgbClr val="F26B43"/>
          </p15:clr>
        </p15:guide>
        <p15:guide id="14" pos="12670" userDrawn="1">
          <p15:clr>
            <a:srgbClr val="F26B43"/>
          </p15:clr>
        </p15:guide>
        <p15:guide id="15" pos="12171" userDrawn="1">
          <p15:clr>
            <a:srgbClr val="F26B43"/>
          </p15:clr>
        </p15:guide>
        <p15:guide id="16" pos="10311" userDrawn="1">
          <p15:clr>
            <a:srgbClr val="F26B43"/>
          </p15:clr>
        </p15:guide>
        <p15:guide id="17" pos="9812" userDrawn="1">
          <p15:clr>
            <a:srgbClr val="F26B43"/>
          </p15:clr>
        </p15:guide>
        <p15:guide id="19" orient="horz" pos="328" userDrawn="1">
          <p15:clr>
            <a:srgbClr val="F26B43"/>
          </p15:clr>
        </p15:guide>
        <p15:guide id="21" orient="horz" pos="532" userDrawn="1">
          <p15:clr>
            <a:srgbClr val="F26B43"/>
          </p15:clr>
        </p15:guide>
        <p15:guide id="23" orient="horz" pos="1031" userDrawn="1">
          <p15:clr>
            <a:srgbClr val="F26B43"/>
          </p15:clr>
        </p15:guide>
        <p15:guide id="24" orient="horz" pos="7518" userDrawn="1">
          <p15:clr>
            <a:srgbClr val="F26B43"/>
          </p15:clr>
        </p15:guide>
        <p15:guide id="25" orient="horz" pos="7835" userDrawn="1">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E5FA7415-5972-43C8-8CE9-FFE3FD310CC9}"/>
              </a:ext>
            </a:extLst>
          </p:cNvPr>
          <p:cNvSpPr>
            <a:spLocks noGrp="1"/>
          </p:cNvSpPr>
          <p:nvPr>
            <p:ph type="title"/>
          </p:nvPr>
        </p:nvSpPr>
        <p:spPr>
          <a:xfrm>
            <a:off x="1180800" y="1540800"/>
            <a:ext cx="22035600" cy="2144177"/>
          </a:xfrm>
          <a:prstGeom prst="rect">
            <a:avLst/>
          </a:prstGeom>
        </p:spPr>
        <p:txBody>
          <a:bodyPr vert="horz" lIns="91440" tIns="45720" rIns="91440" bIns="45720" rtlCol="0" anchor="t" anchorCtr="0">
            <a:noAutofit/>
          </a:bodyPr>
          <a:lstStyle/>
          <a:p>
            <a:r>
              <a:rPr lang="en-US" noProof="0" dirty="0"/>
              <a:t>Add Title</a:t>
            </a:r>
          </a:p>
        </p:txBody>
      </p:sp>
      <p:sp>
        <p:nvSpPr>
          <p:cNvPr id="3" name="Textplatzhalter 2">
            <a:extLst>
              <a:ext uri="{FF2B5EF4-FFF2-40B4-BE49-F238E27FC236}">
                <a16:creationId xmlns:a16="http://schemas.microsoft.com/office/drawing/2014/main" id="{14555103-0B7D-47E0-BAB5-A777A3473340}"/>
              </a:ext>
            </a:extLst>
          </p:cNvPr>
          <p:cNvSpPr>
            <a:spLocks noGrp="1"/>
          </p:cNvSpPr>
          <p:nvPr>
            <p:ph type="body" idx="1"/>
          </p:nvPr>
        </p:nvSpPr>
        <p:spPr>
          <a:xfrm>
            <a:off x="1180800" y="4654498"/>
            <a:ext cx="22035600" cy="7326000"/>
          </a:xfrm>
          <a:prstGeom prst="rect">
            <a:avLst/>
          </a:prstGeom>
        </p:spPr>
        <p:txBody>
          <a:bodyPr vert="horz" lIns="91440" tIns="45720" rIns="91440" bIns="45720" rtlCol="0">
            <a:noAutofit/>
          </a:body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Rechteck 3">
            <a:extLst>
              <a:ext uri="{FF2B5EF4-FFF2-40B4-BE49-F238E27FC236}">
                <a16:creationId xmlns:a16="http://schemas.microsoft.com/office/drawing/2014/main" id="{9180CF0C-837C-4BFD-ADEC-CF0F22B3929F}"/>
              </a:ext>
            </a:extLst>
          </p:cNvPr>
          <p:cNvSpPr/>
          <p:nvPr userDrawn="1"/>
        </p:nvSpPr>
        <p:spPr>
          <a:xfrm>
            <a:off x="0" y="0"/>
            <a:ext cx="24382800" cy="864000"/>
          </a:xfrm>
          <a:prstGeom prst="rect">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a:p>
        </p:txBody>
      </p:sp>
      <p:pic>
        <p:nvPicPr>
          <p:cNvPr id="8" name="Picture 7" descr="A picture containing icon&#10;&#10;Description automatically generated">
            <a:extLst>
              <a:ext uri="{FF2B5EF4-FFF2-40B4-BE49-F238E27FC236}">
                <a16:creationId xmlns:a16="http://schemas.microsoft.com/office/drawing/2014/main" id="{4B373741-07FC-4471-877C-C8CBE6CCEBA1}"/>
              </a:ext>
            </a:extLst>
          </p:cNvPr>
          <p:cNvPicPr>
            <a:picLocks noChangeAspect="1"/>
          </p:cNvPicPr>
          <p:nvPr userDrawn="1"/>
        </p:nvPicPr>
        <p:blipFill>
          <a:blip r:embed="rId15" cstate="hqprint">
            <a:extLst>
              <a:ext uri="{28A0092B-C50C-407E-A947-70E740481C1C}">
                <a14:useLocalDpi xmlns:a14="http://schemas.microsoft.com/office/drawing/2010/main" val="0"/>
              </a:ext>
            </a:extLst>
          </a:blip>
          <a:stretch>
            <a:fillRect/>
          </a:stretch>
        </p:blipFill>
        <p:spPr>
          <a:xfrm>
            <a:off x="296576" y="181800"/>
            <a:ext cx="1490841" cy="504000"/>
          </a:xfrm>
          <a:prstGeom prst="rect">
            <a:avLst/>
          </a:prstGeom>
        </p:spPr>
      </p:pic>
      <p:sp>
        <p:nvSpPr>
          <p:cNvPr id="5" name="Slide Number Placeholder 4">
            <a:extLst>
              <a:ext uri="{FF2B5EF4-FFF2-40B4-BE49-F238E27FC236}">
                <a16:creationId xmlns:a16="http://schemas.microsoft.com/office/drawing/2014/main" id="{F4B0483F-9738-A25B-FCD8-CBE4817C6C2E}"/>
              </a:ext>
            </a:extLst>
          </p:cNvPr>
          <p:cNvSpPr>
            <a:spLocks noGrp="1"/>
          </p:cNvSpPr>
          <p:nvPr>
            <p:ph type="sldNum" sz="quarter" idx="4"/>
          </p:nvPr>
        </p:nvSpPr>
        <p:spPr>
          <a:xfrm>
            <a:off x="17221200" y="12712700"/>
            <a:ext cx="5486400" cy="730250"/>
          </a:xfrm>
          <a:prstGeom prst="rect">
            <a:avLst/>
          </a:prstGeom>
        </p:spPr>
        <p:txBody>
          <a:bodyPr vert="horz" lIns="91440" tIns="45720" rIns="91440" bIns="45720" rtlCol="0" anchor="ctr"/>
          <a:lstStyle>
            <a:lvl1pPr algn="r">
              <a:defRPr sz="1200">
                <a:solidFill>
                  <a:schemeClr val="tx1">
                    <a:tint val="75000"/>
                  </a:schemeClr>
                </a:solidFill>
              </a:defRPr>
            </a:lvl1pPr>
          </a:lstStyle>
          <a:p>
            <a:fld id="{8E9E8664-F2C1-4067-8237-DA5273E30AA1}" type="slidenum">
              <a:rPr lang="en-GB" smtClean="0"/>
              <a:t>‹#›</a:t>
            </a:fld>
            <a:endParaRPr lang="en-GB"/>
          </a:p>
        </p:txBody>
      </p:sp>
      <p:sp>
        <p:nvSpPr>
          <p:cNvPr id="6" name="Foliennummernplatzhalter 5">
            <a:extLst>
              <a:ext uri="{FF2B5EF4-FFF2-40B4-BE49-F238E27FC236}">
                <a16:creationId xmlns:a16="http://schemas.microsoft.com/office/drawing/2014/main" id="{A49C809F-B21C-0DC4-497A-DF9291B60761}"/>
              </a:ext>
            </a:extLst>
          </p:cNvPr>
          <p:cNvSpPr txBox="1">
            <a:spLocks/>
          </p:cNvSpPr>
          <p:nvPr userDrawn="1"/>
        </p:nvSpPr>
        <p:spPr>
          <a:xfrm>
            <a:off x="23320800" y="139782"/>
            <a:ext cx="771943" cy="453522"/>
          </a:xfrm>
          <a:prstGeom prst="rect">
            <a:avLst/>
          </a:prstGeom>
        </p:spPr>
        <p:txBody>
          <a:bodyPr/>
          <a:lstStyle>
            <a:defPPr>
              <a:defRPr lang="de-DE"/>
            </a:defPPr>
            <a:lvl1pPr marL="0" algn="l" defTabSz="1828606" rtl="0" eaLnBrk="1" latinLnBrk="0" hangingPunct="1">
              <a:defRPr sz="3600" kern="1200">
                <a:solidFill>
                  <a:schemeClr val="bg1"/>
                </a:solidFill>
                <a:latin typeface="+mn-lt"/>
                <a:ea typeface="+mn-ea"/>
                <a:cs typeface="+mn-cs"/>
              </a:defRPr>
            </a:lvl1pPr>
            <a:lvl2pPr marL="914302" algn="l" defTabSz="1828606" rtl="0" eaLnBrk="1" latinLnBrk="0" hangingPunct="1">
              <a:defRPr sz="3600" kern="1200">
                <a:solidFill>
                  <a:schemeClr val="tx1"/>
                </a:solidFill>
                <a:latin typeface="+mn-lt"/>
                <a:ea typeface="+mn-ea"/>
                <a:cs typeface="+mn-cs"/>
              </a:defRPr>
            </a:lvl2pPr>
            <a:lvl3pPr marL="1828606" algn="l" defTabSz="1828606" rtl="0" eaLnBrk="1" latinLnBrk="0" hangingPunct="1">
              <a:defRPr sz="3600" kern="1200">
                <a:solidFill>
                  <a:schemeClr val="tx1"/>
                </a:solidFill>
                <a:latin typeface="+mn-lt"/>
                <a:ea typeface="+mn-ea"/>
                <a:cs typeface="+mn-cs"/>
              </a:defRPr>
            </a:lvl3pPr>
            <a:lvl4pPr marL="2742908" algn="l" defTabSz="1828606" rtl="0" eaLnBrk="1" latinLnBrk="0" hangingPunct="1">
              <a:defRPr sz="3600" kern="1200">
                <a:solidFill>
                  <a:schemeClr val="tx1"/>
                </a:solidFill>
                <a:latin typeface="+mn-lt"/>
                <a:ea typeface="+mn-ea"/>
                <a:cs typeface="+mn-cs"/>
              </a:defRPr>
            </a:lvl4pPr>
            <a:lvl5pPr marL="3657210" algn="l" defTabSz="1828606" rtl="0" eaLnBrk="1" latinLnBrk="0" hangingPunct="1">
              <a:defRPr sz="3600" kern="1200">
                <a:solidFill>
                  <a:schemeClr val="tx1"/>
                </a:solidFill>
                <a:latin typeface="+mn-lt"/>
                <a:ea typeface="+mn-ea"/>
                <a:cs typeface="+mn-cs"/>
              </a:defRPr>
            </a:lvl5pPr>
            <a:lvl6pPr marL="4571514" algn="l" defTabSz="1828606" rtl="0" eaLnBrk="1" latinLnBrk="0" hangingPunct="1">
              <a:defRPr sz="3600" kern="1200">
                <a:solidFill>
                  <a:schemeClr val="tx1"/>
                </a:solidFill>
                <a:latin typeface="+mn-lt"/>
                <a:ea typeface="+mn-ea"/>
                <a:cs typeface="+mn-cs"/>
              </a:defRPr>
            </a:lvl6pPr>
            <a:lvl7pPr marL="5485816" algn="l" defTabSz="1828606" rtl="0" eaLnBrk="1" latinLnBrk="0" hangingPunct="1">
              <a:defRPr sz="3600" kern="1200">
                <a:solidFill>
                  <a:schemeClr val="tx1"/>
                </a:solidFill>
                <a:latin typeface="+mn-lt"/>
                <a:ea typeface="+mn-ea"/>
                <a:cs typeface="+mn-cs"/>
              </a:defRPr>
            </a:lvl7pPr>
            <a:lvl8pPr marL="6400120" algn="l" defTabSz="1828606" rtl="0" eaLnBrk="1" latinLnBrk="0" hangingPunct="1">
              <a:defRPr sz="3600" kern="1200">
                <a:solidFill>
                  <a:schemeClr val="tx1"/>
                </a:solidFill>
                <a:latin typeface="+mn-lt"/>
                <a:ea typeface="+mn-ea"/>
                <a:cs typeface="+mn-cs"/>
              </a:defRPr>
            </a:lvl8pPr>
            <a:lvl9pPr marL="7314422" algn="l" defTabSz="1828606" rtl="0" eaLnBrk="1" latinLnBrk="0" hangingPunct="1">
              <a:defRPr sz="3600" kern="1200">
                <a:solidFill>
                  <a:schemeClr val="tx1"/>
                </a:solidFill>
                <a:latin typeface="+mn-lt"/>
                <a:ea typeface="+mn-ea"/>
                <a:cs typeface="+mn-cs"/>
              </a:defRPr>
            </a:lvl9pPr>
          </a:lstStyle>
          <a:p>
            <a:fld id="{88A1DFE4-5FC5-43BD-BB7E-75EAD82B965F}" type="slidenum">
              <a:rPr lang="en-US" sz="2400" smtClean="0"/>
              <a:pPr/>
              <a:t>‹#›</a:t>
            </a:fld>
            <a:endParaRPr lang="en-US" dirty="0"/>
          </a:p>
        </p:txBody>
      </p:sp>
      <p:sp>
        <p:nvSpPr>
          <p:cNvPr id="7" name="TextBox 6">
            <a:extLst>
              <a:ext uri="{FF2B5EF4-FFF2-40B4-BE49-F238E27FC236}">
                <a16:creationId xmlns:a16="http://schemas.microsoft.com/office/drawing/2014/main" id="{7AAFB021-ABCD-6746-EBB0-4747BACB9DC5}"/>
              </a:ext>
            </a:extLst>
          </p:cNvPr>
          <p:cNvSpPr txBox="1"/>
          <p:nvPr userDrawn="1"/>
        </p:nvSpPr>
        <p:spPr>
          <a:xfrm>
            <a:off x="2590932" y="153499"/>
            <a:ext cx="8915267" cy="665339"/>
          </a:xfrm>
          <a:prstGeom prst="rect">
            <a:avLst/>
          </a:prstGeom>
          <a:noFill/>
        </p:spPr>
        <p:txBody>
          <a:bodyPr wrap="square" rtlCol="0">
            <a:noAutofit/>
          </a:bodyPr>
          <a:lstStyle/>
          <a:p>
            <a:pPr>
              <a:lnSpc>
                <a:spcPts val="3301"/>
              </a:lnSpc>
            </a:pPr>
            <a:r>
              <a:rPr lang="en-GB" sz="2400" dirty="0">
                <a:solidFill>
                  <a:schemeClr val="bg1"/>
                </a:solidFill>
              </a:rPr>
              <a:t>FCC Civil Engineering Summary - July 2025</a:t>
            </a:r>
          </a:p>
        </p:txBody>
      </p:sp>
    </p:spTree>
    <p:extLst>
      <p:ext uri="{BB962C8B-B14F-4D97-AF65-F5344CB8AC3E}">
        <p14:creationId xmlns:p14="http://schemas.microsoft.com/office/powerpoint/2010/main" val="3684260606"/>
      </p:ext>
    </p:extLst>
  </p:cSld>
  <p:clrMap bg1="lt1" tx1="dk1" bg2="lt2" tx2="dk2" accent1="accent1" accent2="accent2" accent3="accent3" accent4="accent4" accent5="accent5" accent6="accent6" hlink="hlink" folHlink="folHlink"/>
  <p:sldLayoutIdLst>
    <p:sldLayoutId id="2147483654" r:id="rId1"/>
    <p:sldLayoutId id="2147483660" r:id="rId2"/>
    <p:sldLayoutId id="2147483653" r:id="rId3"/>
    <p:sldLayoutId id="2147483655" r:id="rId4"/>
    <p:sldLayoutId id="2147483656" r:id="rId5"/>
    <p:sldLayoutId id="2147483657" r:id="rId6"/>
    <p:sldLayoutId id="2147483658" r:id="rId7"/>
    <p:sldLayoutId id="2147483661" r:id="rId8"/>
    <p:sldLayoutId id="2147483662" r:id="rId9"/>
    <p:sldLayoutId id="2147483667" r:id="rId10"/>
    <p:sldLayoutId id="2147483669" r:id="rId11"/>
    <p:sldLayoutId id="2147483670" r:id="rId12"/>
    <p:sldLayoutId id="2147483671" r:id="rId13"/>
  </p:sldLayoutIdLst>
  <p:hf hdr="0" ftr="0" dt="0"/>
  <p:txStyles>
    <p:titleStyle>
      <a:lvl1pPr algn="l" defTabSz="1828800" rtl="0" eaLnBrk="1" latinLnBrk="0" hangingPunct="1">
        <a:lnSpc>
          <a:spcPts val="8000"/>
        </a:lnSpc>
        <a:spcBef>
          <a:spcPct val="0"/>
        </a:spcBef>
        <a:buNone/>
        <a:defRPr sz="8000" kern="1200">
          <a:solidFill>
            <a:schemeClr val="tx1"/>
          </a:solidFill>
          <a:latin typeface="+mj-lt"/>
          <a:ea typeface="+mj-ea"/>
          <a:cs typeface="+mj-cs"/>
        </a:defRPr>
      </a:lvl1pPr>
    </p:titleStyle>
    <p:bodyStyle>
      <a:lvl1pPr marL="0" indent="0" algn="l" defTabSz="1828800" rtl="0" eaLnBrk="1" latinLnBrk="0" hangingPunct="1">
        <a:lnSpc>
          <a:spcPts val="3700"/>
        </a:lnSpc>
        <a:spcBef>
          <a:spcPts val="0"/>
        </a:spcBef>
        <a:buFont typeface="Arial" panose="020B0604020202020204" pitchFamily="34" charset="0"/>
        <a:buNone/>
        <a:defRPr sz="3000" kern="1200">
          <a:solidFill>
            <a:schemeClr val="tx1"/>
          </a:solidFill>
          <a:latin typeface="+mn-lt"/>
          <a:ea typeface="+mn-ea"/>
          <a:cs typeface="+mn-cs"/>
        </a:defRPr>
      </a:lvl1pPr>
      <a:lvl2pPr marL="648000" indent="-648000" algn="l" defTabSz="1828800" rtl="0" eaLnBrk="1" latinLnBrk="0" hangingPunct="1">
        <a:lnSpc>
          <a:spcPts val="3700"/>
        </a:lnSpc>
        <a:spcBef>
          <a:spcPts val="0"/>
        </a:spcBef>
        <a:buFont typeface="Arial" panose="020B0604020202020204" pitchFamily="34" charset="0"/>
        <a:buChar char="•"/>
        <a:defRPr sz="3000" kern="1200">
          <a:solidFill>
            <a:schemeClr val="tx1"/>
          </a:solidFill>
          <a:latin typeface="+mn-lt"/>
          <a:ea typeface="+mn-ea"/>
          <a:cs typeface="+mn-cs"/>
        </a:defRPr>
      </a:lvl2pPr>
      <a:lvl3pPr marL="648000" indent="-648000" algn="l" defTabSz="1828800" rtl="0" eaLnBrk="1" latinLnBrk="0" hangingPunct="1">
        <a:lnSpc>
          <a:spcPts val="3700"/>
        </a:lnSpc>
        <a:spcBef>
          <a:spcPts val="0"/>
        </a:spcBef>
        <a:buSzPct val="120000"/>
        <a:buFontTx/>
        <a:buBlip>
          <a:blip r:embed="rId16"/>
        </a:buBlip>
        <a:defRPr sz="3000" kern="1200">
          <a:solidFill>
            <a:schemeClr val="tx1"/>
          </a:solidFill>
          <a:latin typeface="+mn-lt"/>
          <a:ea typeface="+mn-ea"/>
          <a:cs typeface="+mn-cs"/>
        </a:defRPr>
      </a:lvl3pPr>
      <a:lvl4pPr marL="648000" indent="-648000" algn="l" defTabSz="1828800" rtl="0" eaLnBrk="1" latinLnBrk="0" hangingPunct="1">
        <a:lnSpc>
          <a:spcPts val="3700"/>
        </a:lnSpc>
        <a:spcBef>
          <a:spcPts val="0"/>
        </a:spcBef>
        <a:buSzPct val="120000"/>
        <a:buFontTx/>
        <a:buBlip>
          <a:blip r:embed="rId16"/>
        </a:buBlip>
        <a:defRPr sz="3000" kern="1200">
          <a:solidFill>
            <a:schemeClr val="tx1"/>
          </a:solidFill>
          <a:latin typeface="+mn-lt"/>
          <a:ea typeface="+mn-ea"/>
          <a:cs typeface="+mn-cs"/>
        </a:defRPr>
      </a:lvl4pPr>
      <a:lvl5pPr marL="648000" indent="-648000" algn="l" defTabSz="1828800" rtl="0" eaLnBrk="1" latinLnBrk="0" hangingPunct="1">
        <a:lnSpc>
          <a:spcPts val="3700"/>
        </a:lnSpc>
        <a:spcBef>
          <a:spcPts val="0"/>
        </a:spcBef>
        <a:buSzPct val="120000"/>
        <a:buFontTx/>
        <a:buBlip>
          <a:blip r:embed="rId16"/>
        </a:buBlip>
        <a:defRPr sz="3000" kern="1200">
          <a:solidFill>
            <a:schemeClr val="tx1"/>
          </a:solidFill>
          <a:latin typeface="+mn-lt"/>
          <a:ea typeface="+mn-ea"/>
          <a:cs typeface="+mn-cs"/>
        </a:defRPr>
      </a:lvl5pPr>
      <a:lvl6pPr marL="50292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36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80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24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p:bodyStyle>
    <p:otherStyle>
      <a:defPPr>
        <a:defRPr lang="de-DE"/>
      </a:defPPr>
      <a:lvl1pPr marL="0" algn="l" defTabSz="1828800" rtl="0" eaLnBrk="1" latinLnBrk="0" hangingPunct="1">
        <a:defRPr sz="3600" kern="1200">
          <a:solidFill>
            <a:schemeClr val="tx1"/>
          </a:solidFill>
          <a:latin typeface="+mn-lt"/>
          <a:ea typeface="+mn-ea"/>
          <a:cs typeface="+mn-cs"/>
        </a:defRPr>
      </a:lvl1pPr>
      <a:lvl2pPr marL="914400" algn="l" defTabSz="1828800" rtl="0" eaLnBrk="1" latinLnBrk="0" hangingPunct="1">
        <a:defRPr sz="3600" kern="1200">
          <a:solidFill>
            <a:schemeClr val="tx1"/>
          </a:solidFill>
          <a:latin typeface="+mn-lt"/>
          <a:ea typeface="+mn-ea"/>
          <a:cs typeface="+mn-cs"/>
        </a:defRPr>
      </a:lvl2pPr>
      <a:lvl3pPr marL="1828800" algn="l" defTabSz="1828800" rtl="0" eaLnBrk="1" latinLnBrk="0" hangingPunct="1">
        <a:defRPr sz="3600" kern="1200">
          <a:solidFill>
            <a:schemeClr val="tx1"/>
          </a:solidFill>
          <a:latin typeface="+mn-lt"/>
          <a:ea typeface="+mn-ea"/>
          <a:cs typeface="+mn-cs"/>
        </a:defRPr>
      </a:lvl3pPr>
      <a:lvl4pPr marL="2743200" algn="l" defTabSz="1828800" rtl="0" eaLnBrk="1" latinLnBrk="0" hangingPunct="1">
        <a:defRPr sz="3600" kern="1200">
          <a:solidFill>
            <a:schemeClr val="tx1"/>
          </a:solidFill>
          <a:latin typeface="+mn-lt"/>
          <a:ea typeface="+mn-ea"/>
          <a:cs typeface="+mn-cs"/>
        </a:defRPr>
      </a:lvl4pPr>
      <a:lvl5pPr marL="3657600" algn="l" defTabSz="1828800" rtl="0" eaLnBrk="1" latinLnBrk="0" hangingPunct="1">
        <a:defRPr sz="3600" kern="1200">
          <a:solidFill>
            <a:schemeClr val="tx1"/>
          </a:solidFill>
          <a:latin typeface="+mn-lt"/>
          <a:ea typeface="+mn-ea"/>
          <a:cs typeface="+mn-cs"/>
        </a:defRPr>
      </a:lvl5pPr>
      <a:lvl6pPr marL="4572000" algn="l" defTabSz="1828800" rtl="0" eaLnBrk="1" latinLnBrk="0" hangingPunct="1">
        <a:defRPr sz="3600" kern="1200">
          <a:solidFill>
            <a:schemeClr val="tx1"/>
          </a:solidFill>
          <a:latin typeface="+mn-lt"/>
          <a:ea typeface="+mn-ea"/>
          <a:cs typeface="+mn-cs"/>
        </a:defRPr>
      </a:lvl6pPr>
      <a:lvl7pPr marL="5486400" algn="l" defTabSz="1828800" rtl="0" eaLnBrk="1" latinLnBrk="0" hangingPunct="1">
        <a:defRPr sz="3600" kern="1200">
          <a:solidFill>
            <a:schemeClr val="tx1"/>
          </a:solidFill>
          <a:latin typeface="+mn-lt"/>
          <a:ea typeface="+mn-ea"/>
          <a:cs typeface="+mn-cs"/>
        </a:defRPr>
      </a:lvl7pPr>
      <a:lvl8pPr marL="6400800" algn="l" defTabSz="1828800" rtl="0" eaLnBrk="1" latinLnBrk="0" hangingPunct="1">
        <a:defRPr sz="3600" kern="1200">
          <a:solidFill>
            <a:schemeClr val="tx1"/>
          </a:solidFill>
          <a:latin typeface="+mn-lt"/>
          <a:ea typeface="+mn-ea"/>
          <a:cs typeface="+mn-cs"/>
        </a:defRPr>
      </a:lvl8pPr>
      <a:lvl9pPr marL="7315200" algn="l" defTabSz="1828800" rtl="0" eaLnBrk="1" latinLnBrk="0" hangingPunct="1">
        <a:defRPr sz="3600" kern="1200">
          <a:solidFill>
            <a:schemeClr val="tx1"/>
          </a:solidFill>
          <a:latin typeface="+mn-lt"/>
          <a:ea typeface="+mn-ea"/>
          <a:cs typeface="+mn-cs"/>
        </a:defRPr>
      </a:lvl9pPr>
    </p:otherStyle>
  </p:txStyles>
  <p:extLst>
    <p:ext uri="{27BBF7A9-308A-43DC-89C8-2F10F3537804}">
      <p15:sldGuideLst xmlns:p15="http://schemas.microsoft.com/office/powerpoint/2012/main">
        <p15:guide id="2" orient="horz" pos="8312">
          <p15:clr>
            <a:srgbClr val="F26B43"/>
          </p15:clr>
        </p15:guide>
        <p15:guide id="3" pos="241">
          <p15:clr>
            <a:srgbClr val="F26B43"/>
          </p15:clr>
        </p15:guide>
        <p15:guide id="4" pos="785" userDrawn="1">
          <p15:clr>
            <a:srgbClr val="F26B43"/>
          </p15:clr>
        </p15:guide>
        <p15:guide id="5" pos="2690">
          <p15:clr>
            <a:srgbClr val="F26B43"/>
          </p15:clr>
        </p15:guide>
        <p15:guide id="6" pos="3189">
          <p15:clr>
            <a:srgbClr val="F26B43"/>
          </p15:clr>
        </p15:guide>
        <p15:guide id="7" pos="15119">
          <p15:clr>
            <a:srgbClr val="F26B43"/>
          </p15:clr>
        </p15:guide>
        <p15:guide id="8" pos="14575">
          <p15:clr>
            <a:srgbClr val="F26B43"/>
          </p15:clr>
        </p15:guide>
        <p15:guide id="9" pos="5548">
          <p15:clr>
            <a:srgbClr val="F26B43"/>
          </p15:clr>
        </p15:guide>
        <p15:guide id="10" pos="5049">
          <p15:clr>
            <a:srgbClr val="F26B43"/>
          </p15:clr>
        </p15:guide>
        <p15:guide id="12" pos="7929">
          <p15:clr>
            <a:srgbClr val="F26B43"/>
          </p15:clr>
        </p15:guide>
        <p15:guide id="13" pos="7431">
          <p15:clr>
            <a:srgbClr val="F26B43"/>
          </p15:clr>
        </p15:guide>
        <p15:guide id="14" pos="12670">
          <p15:clr>
            <a:srgbClr val="F26B43"/>
          </p15:clr>
        </p15:guide>
        <p15:guide id="15" pos="12171">
          <p15:clr>
            <a:srgbClr val="F26B43"/>
          </p15:clr>
        </p15:guide>
        <p15:guide id="16" pos="10311">
          <p15:clr>
            <a:srgbClr val="F26B43"/>
          </p15:clr>
        </p15:guide>
        <p15:guide id="17" pos="9812">
          <p15:clr>
            <a:srgbClr val="F26B43"/>
          </p15:clr>
        </p15:guide>
        <p15:guide id="19" orient="horz" pos="328">
          <p15:clr>
            <a:srgbClr val="F26B43"/>
          </p15:clr>
        </p15:guide>
        <p15:guide id="21" orient="horz" pos="532">
          <p15:clr>
            <a:srgbClr val="F26B43"/>
          </p15:clr>
        </p15:guide>
        <p15:guide id="23" orient="horz" pos="1031">
          <p15:clr>
            <a:srgbClr val="F26B43"/>
          </p15:clr>
        </p15:guide>
        <p15:guide id="24" orient="horz" pos="7518">
          <p15:clr>
            <a:srgbClr val="F26B43"/>
          </p15:clr>
        </p15:guide>
        <p15:guide id="25" orient="horz" pos="7835">
          <p15:clr>
            <a:srgbClr val="F26B43"/>
          </p15:clr>
        </p15:guide>
        <p15:guide id="26" pos="7680" userDrawn="1">
          <p15:clr>
            <a:srgbClr val="F26B43"/>
          </p15:clr>
        </p15:guide>
      </p15:sldGuideLst>
    </p:ext>
  </p:extLst>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bwMode="auto">
        <a:xfrm>
          <a:off x="0" y="0"/>
          <a:ext cx="0" cy="0"/>
          <a:chOff x="0" y="0"/>
          <a:chExt cx="0" cy="0"/>
        </a:xfrm>
      </p:grpSpPr>
      <p:pic>
        <p:nvPicPr>
          <p:cNvPr id="5" name="Picture 4">
            <a:extLst>
              <a:ext uri="{FF2B5EF4-FFF2-40B4-BE49-F238E27FC236}">
                <a16:creationId xmlns:a16="http://schemas.microsoft.com/office/drawing/2014/main" id="{983AEFFD-199A-E44B-B48E-3B77BC7EFFB5}"/>
              </a:ext>
            </a:extLst>
          </p:cNvPr>
          <p:cNvPicPr>
            <a:picLocks noChangeAspect="1"/>
          </p:cNvPicPr>
          <p:nvPr userDrawn="1"/>
        </p:nvPicPr>
        <p:blipFill>
          <a:blip r:embed="rId22"/>
          <a:stretch>
            <a:fillRect/>
          </a:stretch>
        </p:blipFill>
        <p:spPr>
          <a:xfrm>
            <a:off x="0" y="12647724"/>
            <a:ext cx="24384000" cy="1066800"/>
          </a:xfrm>
          <a:prstGeom prst="rect">
            <a:avLst/>
          </a:prstGeom>
        </p:spPr>
      </p:pic>
      <p:sp>
        <p:nvSpPr>
          <p:cNvPr id="4" name="Title Placeholder 1"/>
          <p:cNvSpPr>
            <a:spLocks noGrp="1"/>
          </p:cNvSpPr>
          <p:nvPr>
            <p:ph type="title"/>
          </p:nvPr>
        </p:nvSpPr>
        <p:spPr bwMode="auto">
          <a:xfrm>
            <a:off x="815977" y="747186"/>
            <a:ext cx="22752050" cy="2131484"/>
          </a:xfrm>
          <a:prstGeom prst="rect">
            <a:avLst/>
          </a:prstGeom>
        </p:spPr>
        <p:txBody>
          <a:bodyPr vert="horz" lIns="0" tIns="0" rIns="0" bIns="0" rtlCol="0" anchor="t" anchorCtr="0">
            <a:noAutofit/>
          </a:bodyPr>
          <a:lstStyle/>
          <a:p>
            <a:pPr>
              <a:defRPr/>
            </a:pPr>
            <a:r>
              <a:rPr lang="en-US"/>
              <a:t>Click to edit Master title style</a:t>
            </a:r>
          </a:p>
        </p:txBody>
      </p:sp>
      <p:sp>
        <p:nvSpPr>
          <p:cNvPr id="6" name="Text Placeholder 2"/>
          <p:cNvSpPr>
            <a:spLocks noGrp="1"/>
          </p:cNvSpPr>
          <p:nvPr>
            <p:ph type="body" idx="1"/>
          </p:nvPr>
        </p:nvSpPr>
        <p:spPr bwMode="auto">
          <a:xfrm>
            <a:off x="815978" y="3184526"/>
            <a:ext cx="22752048" cy="9217024"/>
          </a:xfrm>
          <a:prstGeom prst="rect">
            <a:avLst/>
          </a:prstGeom>
        </p:spPr>
        <p:txBody>
          <a:bodyPr vert="horz" lIns="0" tIns="0" rIns="0" bIns="0" rtlCol="0">
            <a:noAutofit/>
          </a:bodyPr>
          <a:lstStyle/>
          <a:p>
            <a:pPr lvl="0">
              <a:defRPr/>
            </a:pPr>
            <a:r>
              <a:rPr lang="en-US" dirty="0"/>
              <a:t>Click to edit Master text styles</a:t>
            </a:r>
            <a:endParaRPr dirty="0"/>
          </a:p>
          <a:p>
            <a:pPr lvl="1">
              <a:defRPr/>
            </a:pPr>
            <a:r>
              <a:rPr lang="en-US" dirty="0"/>
              <a:t>Second level</a:t>
            </a:r>
            <a:endParaRPr dirty="0"/>
          </a:p>
          <a:p>
            <a:pPr lvl="2">
              <a:defRPr/>
            </a:pPr>
            <a:r>
              <a:rPr lang="en-US" dirty="0"/>
              <a:t>Third level</a:t>
            </a:r>
            <a:endParaRPr dirty="0"/>
          </a:p>
          <a:p>
            <a:pPr lvl="3">
              <a:defRPr/>
            </a:pPr>
            <a:r>
              <a:rPr lang="en-US" dirty="0"/>
              <a:t>Fourth level</a:t>
            </a:r>
            <a:endParaRPr dirty="0"/>
          </a:p>
        </p:txBody>
      </p:sp>
      <p:sp>
        <p:nvSpPr>
          <p:cNvPr id="7" name="Date Placeholder 3"/>
          <p:cNvSpPr>
            <a:spLocks noGrp="1"/>
          </p:cNvSpPr>
          <p:nvPr>
            <p:ph type="dt" sz="half" idx="2"/>
          </p:nvPr>
        </p:nvSpPr>
        <p:spPr bwMode="auto">
          <a:xfrm>
            <a:off x="6497052" y="12816001"/>
            <a:ext cx="1735724" cy="730250"/>
          </a:xfrm>
          <a:prstGeom prst="rect">
            <a:avLst/>
          </a:prstGeom>
        </p:spPr>
        <p:txBody>
          <a:bodyPr vert="horz" lIns="0" tIns="0" rIns="0" bIns="0" rtlCol="0" anchor="ctr"/>
          <a:lstStyle>
            <a:lvl1pPr algn="r">
              <a:defRPr sz="2000">
                <a:solidFill>
                  <a:schemeClr val="bg1"/>
                </a:solidFill>
              </a:defRPr>
            </a:lvl1pPr>
          </a:lstStyle>
          <a:p>
            <a:pPr>
              <a:defRPr/>
            </a:pPr>
            <a:fld id="{1DDD1933-E90B-7840-9B80-3952FF1C8C56}" type="datetime1">
              <a:rPr lang="en-US" smtClean="0"/>
              <a:t>7/3/2025</a:t>
            </a:fld>
            <a:endParaRPr lang="en-US"/>
          </a:p>
        </p:txBody>
      </p:sp>
      <p:sp>
        <p:nvSpPr>
          <p:cNvPr id="8" name="Slide Number Placeholder 5"/>
          <p:cNvSpPr>
            <a:spLocks noGrp="1"/>
          </p:cNvSpPr>
          <p:nvPr>
            <p:ph type="sldNum" sz="quarter" idx="4"/>
          </p:nvPr>
        </p:nvSpPr>
        <p:spPr bwMode="auto">
          <a:xfrm>
            <a:off x="22129104" y="12816001"/>
            <a:ext cx="1362508" cy="730250"/>
          </a:xfrm>
          <a:prstGeom prst="rect">
            <a:avLst/>
          </a:prstGeom>
        </p:spPr>
        <p:txBody>
          <a:bodyPr vert="horz" lIns="0" tIns="0" rIns="0" bIns="0" rtlCol="0" anchor="ctr"/>
          <a:lstStyle>
            <a:lvl1pPr algn="r">
              <a:defRPr sz="2000">
                <a:solidFill>
                  <a:schemeClr val="bg1"/>
                </a:solidFill>
              </a:defRPr>
            </a:lvl1pPr>
          </a:lstStyle>
          <a:p>
            <a:pPr>
              <a:defRPr/>
            </a:pPr>
            <a:fld id="{36B5EA5A-BC32-A742-B11B-8E7414D5B535}" type="slidenum">
              <a:rPr lang="en-US"/>
              <a:t>‹#›</a:t>
            </a:fld>
            <a:endParaRPr lang="en-US"/>
          </a:p>
        </p:txBody>
      </p:sp>
      <p:sp>
        <p:nvSpPr>
          <p:cNvPr id="9" name="Footer Placeholder 6"/>
          <p:cNvSpPr>
            <a:spLocks noGrp="1"/>
          </p:cNvSpPr>
          <p:nvPr>
            <p:ph type="ftr" sz="quarter" idx="3"/>
          </p:nvPr>
        </p:nvSpPr>
        <p:spPr bwMode="auto">
          <a:xfrm>
            <a:off x="8518525" y="12816001"/>
            <a:ext cx="13144442" cy="730250"/>
          </a:xfrm>
          <a:prstGeom prst="rect">
            <a:avLst/>
          </a:prstGeom>
        </p:spPr>
        <p:txBody>
          <a:bodyPr vert="horz" lIns="91440" tIns="45720" rIns="91440" bIns="45720" rtlCol="0" anchor="ctr"/>
          <a:lstStyle>
            <a:lvl1pPr algn="ctr">
              <a:defRPr sz="2400">
                <a:solidFill>
                  <a:schemeClr val="bg1"/>
                </a:solidFill>
              </a:defRPr>
            </a:lvl1pPr>
          </a:lstStyle>
          <a:p>
            <a:pPr>
              <a:defRPr/>
            </a:pPr>
            <a:r>
              <a:rPr lang="en-US"/>
              <a:t>Presenter | Presentation Title</a:t>
            </a:r>
            <a:endParaRPr/>
          </a:p>
        </p:txBody>
      </p:sp>
    </p:spTree>
    <p:extLst>
      <p:ext uri="{BB962C8B-B14F-4D97-AF65-F5344CB8AC3E}">
        <p14:creationId xmlns:p14="http://schemas.microsoft.com/office/powerpoint/2010/main" val="238964511"/>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 id="2147483684" r:id="rId12"/>
    <p:sldLayoutId id="2147483685" r:id="rId13"/>
    <p:sldLayoutId id="2147483686" r:id="rId14"/>
    <p:sldLayoutId id="2147483687" r:id="rId15"/>
    <p:sldLayoutId id="2147483688" r:id="rId16"/>
    <p:sldLayoutId id="2147483689" r:id="rId17"/>
    <p:sldLayoutId id="2147483690" r:id="rId18"/>
    <p:sldLayoutId id="2147483691" r:id="rId19"/>
    <p:sldLayoutId id="2147483714" r:id="rId20"/>
  </p:sldLayoutIdLst>
  <p:hf hdr="0" ftr="0" dt="0"/>
  <p:txStyles>
    <p:titleStyle>
      <a:lvl1pPr algn="l" defTabSz="1828800" eaLnBrk="1" hangingPunct="1">
        <a:lnSpc>
          <a:spcPct val="90000"/>
        </a:lnSpc>
        <a:spcBef>
          <a:spcPts val="0"/>
        </a:spcBef>
        <a:buNone/>
        <a:defRPr sz="7200" b="1">
          <a:solidFill>
            <a:schemeClr val="tx1"/>
          </a:solidFill>
          <a:latin typeface="+mj-lt"/>
          <a:ea typeface="+mj-ea"/>
          <a:cs typeface="+mj-cs"/>
        </a:defRPr>
      </a:lvl1pPr>
    </p:titleStyle>
    <p:bodyStyle>
      <a:lvl1pPr marL="0" indent="0" algn="l" defTabSz="1828800" eaLnBrk="1" hangingPunct="1">
        <a:lnSpc>
          <a:spcPct val="90000"/>
        </a:lnSpc>
        <a:spcBef>
          <a:spcPts val="3600"/>
        </a:spcBef>
        <a:spcAft>
          <a:spcPts val="800"/>
        </a:spcAft>
        <a:buFont typeface="Arial"/>
        <a:buNone/>
        <a:defRPr sz="4200" b="1">
          <a:solidFill>
            <a:schemeClr val="tx2">
              <a:lumMod val="50000"/>
            </a:schemeClr>
          </a:solidFill>
          <a:latin typeface="+mn-lt"/>
          <a:ea typeface="+mn-ea"/>
          <a:cs typeface="+mn-cs"/>
        </a:defRPr>
      </a:lvl1pPr>
      <a:lvl2pPr marL="647700" indent="-648000" algn="l" defTabSz="1828800" eaLnBrk="1" hangingPunct="1">
        <a:lnSpc>
          <a:spcPct val="100000"/>
        </a:lnSpc>
        <a:spcBef>
          <a:spcPts val="1000"/>
        </a:spcBef>
        <a:spcAft>
          <a:spcPts val="600"/>
        </a:spcAft>
        <a:buFont typeface="Arial"/>
        <a:buChar char="•"/>
        <a:defRPr sz="3600">
          <a:solidFill>
            <a:schemeClr val="tx2">
              <a:lumMod val="50000"/>
            </a:schemeClr>
          </a:solidFill>
          <a:latin typeface="+mn-lt"/>
          <a:ea typeface="+mn-ea"/>
          <a:cs typeface="+mn-cs"/>
        </a:defRPr>
      </a:lvl2pPr>
      <a:lvl3pPr marL="1296000" indent="-648000" algn="l" defTabSz="1828800" eaLnBrk="1" hangingPunct="1">
        <a:lnSpc>
          <a:spcPct val="100000"/>
        </a:lnSpc>
        <a:spcBef>
          <a:spcPts val="1000"/>
        </a:spcBef>
        <a:spcAft>
          <a:spcPts val="600"/>
        </a:spcAft>
        <a:buFont typeface="Arial"/>
        <a:buChar char="•"/>
        <a:defRPr sz="3400">
          <a:solidFill>
            <a:schemeClr val="tx2">
              <a:lumMod val="50000"/>
            </a:schemeClr>
          </a:solidFill>
          <a:latin typeface="+mn-lt"/>
          <a:ea typeface="+mn-ea"/>
          <a:cs typeface="+mn-cs"/>
        </a:defRPr>
      </a:lvl3pPr>
      <a:lvl4pPr marL="1944000" indent="-648000" algn="l" defTabSz="1828800" eaLnBrk="1" hangingPunct="1">
        <a:lnSpc>
          <a:spcPct val="100000"/>
        </a:lnSpc>
        <a:spcBef>
          <a:spcPts val="1000"/>
        </a:spcBef>
        <a:spcAft>
          <a:spcPts val="600"/>
        </a:spcAft>
        <a:buFont typeface="Arial"/>
        <a:buChar char="•"/>
        <a:defRPr sz="3200">
          <a:solidFill>
            <a:schemeClr val="tx2">
              <a:lumMod val="50000"/>
            </a:schemeClr>
          </a:solidFill>
          <a:latin typeface="+mn-lt"/>
          <a:ea typeface="+mn-ea"/>
          <a:cs typeface="+mn-cs"/>
        </a:defRPr>
      </a:lvl4pPr>
      <a:lvl5pPr marL="4114800" indent="-457200" algn="l" defTabSz="1828800" eaLnBrk="1" hangingPunct="1">
        <a:lnSpc>
          <a:spcPct val="90000"/>
        </a:lnSpc>
        <a:spcBef>
          <a:spcPts val="1000"/>
        </a:spcBef>
        <a:buFont typeface="Arial"/>
        <a:buChar char="•"/>
        <a:defRPr sz="3200">
          <a:solidFill>
            <a:schemeClr val="accent6"/>
          </a:solidFill>
          <a:latin typeface="+mn-lt"/>
          <a:ea typeface="+mn-ea"/>
          <a:cs typeface="+mn-cs"/>
        </a:defRPr>
      </a:lvl5pPr>
      <a:lvl6pPr marL="5029200" indent="-457200" algn="l" defTabSz="1828800" eaLnBrk="1" hangingPunct="1">
        <a:lnSpc>
          <a:spcPct val="90000"/>
        </a:lnSpc>
        <a:spcBef>
          <a:spcPts val="1000"/>
        </a:spcBef>
        <a:buFont typeface="Arial"/>
        <a:buChar char="•"/>
        <a:defRPr sz="3600">
          <a:solidFill>
            <a:schemeClr val="tx1"/>
          </a:solidFill>
          <a:latin typeface="+mn-lt"/>
          <a:ea typeface="+mn-ea"/>
          <a:cs typeface="+mn-cs"/>
        </a:defRPr>
      </a:lvl6pPr>
      <a:lvl7pPr marL="5943600" indent="-457200" algn="l" defTabSz="1828800" eaLnBrk="1" hangingPunct="1">
        <a:lnSpc>
          <a:spcPct val="90000"/>
        </a:lnSpc>
        <a:spcBef>
          <a:spcPts val="1000"/>
        </a:spcBef>
        <a:buFont typeface="Arial"/>
        <a:buChar char="•"/>
        <a:defRPr sz="3600">
          <a:solidFill>
            <a:schemeClr val="tx1"/>
          </a:solidFill>
          <a:latin typeface="+mn-lt"/>
          <a:ea typeface="+mn-ea"/>
          <a:cs typeface="+mn-cs"/>
        </a:defRPr>
      </a:lvl7pPr>
      <a:lvl8pPr marL="6858000" indent="-457200" algn="l" defTabSz="1828800" eaLnBrk="1" hangingPunct="1">
        <a:lnSpc>
          <a:spcPct val="90000"/>
        </a:lnSpc>
        <a:spcBef>
          <a:spcPts val="1000"/>
        </a:spcBef>
        <a:buFont typeface="Arial"/>
        <a:buChar char="•"/>
        <a:defRPr sz="3600">
          <a:solidFill>
            <a:schemeClr val="tx1"/>
          </a:solidFill>
          <a:latin typeface="+mn-lt"/>
          <a:ea typeface="+mn-ea"/>
          <a:cs typeface="+mn-cs"/>
        </a:defRPr>
      </a:lvl8pPr>
      <a:lvl9pPr marL="7772400" indent="-457200" algn="l" defTabSz="1828800" eaLnBrk="1" hangingPunct="1">
        <a:lnSpc>
          <a:spcPct val="90000"/>
        </a:lnSpc>
        <a:spcBef>
          <a:spcPts val="1000"/>
        </a:spcBef>
        <a:buFont typeface="Arial"/>
        <a:buChar char="•"/>
        <a:defRPr sz="3600">
          <a:solidFill>
            <a:schemeClr val="tx1"/>
          </a:solidFill>
          <a:latin typeface="+mn-lt"/>
          <a:ea typeface="+mn-ea"/>
          <a:cs typeface="+mn-cs"/>
        </a:defRPr>
      </a:lvl9pPr>
    </p:bodyStyle>
    <p:otherStyle>
      <a:defPPr>
        <a:defRPr lang="en-US"/>
      </a:defPPr>
      <a:lvl1pPr marL="0" algn="l" defTabSz="1828800" eaLnBrk="1" hangingPunct="1">
        <a:defRPr sz="3600">
          <a:solidFill>
            <a:schemeClr val="tx1"/>
          </a:solidFill>
          <a:latin typeface="+mn-lt"/>
          <a:ea typeface="+mn-ea"/>
          <a:cs typeface="+mn-cs"/>
        </a:defRPr>
      </a:lvl1pPr>
      <a:lvl2pPr marL="914400" algn="l" defTabSz="1828800" eaLnBrk="1" hangingPunct="1">
        <a:defRPr sz="3600">
          <a:solidFill>
            <a:schemeClr val="tx1"/>
          </a:solidFill>
          <a:latin typeface="+mn-lt"/>
          <a:ea typeface="+mn-ea"/>
          <a:cs typeface="+mn-cs"/>
        </a:defRPr>
      </a:lvl2pPr>
      <a:lvl3pPr marL="1828800" algn="l" defTabSz="1828800" eaLnBrk="1" hangingPunct="1">
        <a:defRPr sz="3600">
          <a:solidFill>
            <a:schemeClr val="tx1"/>
          </a:solidFill>
          <a:latin typeface="+mn-lt"/>
          <a:ea typeface="+mn-ea"/>
          <a:cs typeface="+mn-cs"/>
        </a:defRPr>
      </a:lvl3pPr>
      <a:lvl4pPr marL="2743200" algn="l" defTabSz="1828800" eaLnBrk="1" hangingPunct="1">
        <a:defRPr sz="3600">
          <a:solidFill>
            <a:schemeClr val="tx1"/>
          </a:solidFill>
          <a:latin typeface="+mn-lt"/>
          <a:ea typeface="+mn-ea"/>
          <a:cs typeface="+mn-cs"/>
        </a:defRPr>
      </a:lvl4pPr>
      <a:lvl5pPr marL="3657600" algn="l" defTabSz="1828800" eaLnBrk="1" hangingPunct="1">
        <a:defRPr sz="3600">
          <a:solidFill>
            <a:schemeClr val="tx1"/>
          </a:solidFill>
          <a:latin typeface="+mn-lt"/>
          <a:ea typeface="+mn-ea"/>
          <a:cs typeface="+mn-cs"/>
        </a:defRPr>
      </a:lvl5pPr>
      <a:lvl6pPr marL="4572000" algn="l" defTabSz="1828800" eaLnBrk="1" hangingPunct="1">
        <a:defRPr sz="3600">
          <a:solidFill>
            <a:schemeClr val="tx1"/>
          </a:solidFill>
          <a:latin typeface="+mn-lt"/>
          <a:ea typeface="+mn-ea"/>
          <a:cs typeface="+mn-cs"/>
        </a:defRPr>
      </a:lvl6pPr>
      <a:lvl7pPr marL="5486400" algn="l" defTabSz="1828800" eaLnBrk="1" hangingPunct="1">
        <a:defRPr sz="3600">
          <a:solidFill>
            <a:schemeClr val="tx1"/>
          </a:solidFill>
          <a:latin typeface="+mn-lt"/>
          <a:ea typeface="+mn-ea"/>
          <a:cs typeface="+mn-cs"/>
        </a:defRPr>
      </a:lvl7pPr>
      <a:lvl8pPr marL="6400800" algn="l" defTabSz="1828800" eaLnBrk="1" hangingPunct="1">
        <a:defRPr sz="3600">
          <a:solidFill>
            <a:schemeClr val="tx1"/>
          </a:solidFill>
          <a:latin typeface="+mn-lt"/>
          <a:ea typeface="+mn-ea"/>
          <a:cs typeface="+mn-cs"/>
        </a:defRPr>
      </a:lvl8pPr>
      <a:lvl9pPr marL="7315200" algn="l" defTabSz="1828800" eaLnBrk="1" hangingPunct="1">
        <a:defRPr sz="36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8" name="Rectangle 4">
            <a:extLst>
              <a:ext uri="{FF2B5EF4-FFF2-40B4-BE49-F238E27FC236}">
                <a16:creationId xmlns:a16="http://schemas.microsoft.com/office/drawing/2014/main" id="{4A1F9E68-102A-1BF6-338A-70626A83D162}"/>
              </a:ext>
            </a:extLst>
          </p:cNvPr>
          <p:cNvSpPr>
            <a:spLocks noGrp="1" noChangeArrowheads="1"/>
          </p:cNvSpPr>
          <p:nvPr>
            <p:ph type="dt" sz="half" idx="2"/>
          </p:nvPr>
        </p:nvSpPr>
        <p:spPr bwMode="auto">
          <a:xfrm>
            <a:off x="1312986" y="13106400"/>
            <a:ext cx="5306646" cy="266700"/>
          </a:xfrm>
          <a:prstGeom prst="rect">
            <a:avLst/>
          </a:prstGeom>
          <a:noFill/>
          <a:ln>
            <a:noFill/>
          </a:ln>
          <a:effectLst/>
        </p:spPr>
        <p:txBody>
          <a:bodyPr vert="horz" wrap="square" lIns="91440" tIns="45720" rIns="91440" bIns="45720" numCol="1" anchor="t" anchorCtr="0" compatLnSpc="1">
            <a:prstTxWarp prst="textNoShape">
              <a:avLst/>
            </a:prstTxWarp>
          </a:bodyPr>
          <a:lstStyle>
            <a:lvl1pPr>
              <a:defRPr sz="1600" b="0">
                <a:latin typeface="Helvetica" charset="0"/>
                <a:ea typeface="ＭＳ Ｐゴシック" charset="0"/>
                <a:cs typeface="+mn-cs"/>
              </a:defRPr>
            </a:lvl1pPr>
          </a:lstStyle>
          <a:p>
            <a:pPr>
              <a:defRPr/>
            </a:pPr>
            <a:endParaRPr lang="en-US"/>
          </a:p>
        </p:txBody>
      </p:sp>
      <p:sp>
        <p:nvSpPr>
          <p:cNvPr id="1029" name="Rectangle 5">
            <a:extLst>
              <a:ext uri="{FF2B5EF4-FFF2-40B4-BE49-F238E27FC236}">
                <a16:creationId xmlns:a16="http://schemas.microsoft.com/office/drawing/2014/main" id="{CFD8C640-B6CF-5DD9-09B5-7C093E4ABE63}"/>
              </a:ext>
            </a:extLst>
          </p:cNvPr>
          <p:cNvSpPr>
            <a:spLocks noGrp="1" noChangeArrowheads="1"/>
          </p:cNvSpPr>
          <p:nvPr>
            <p:ph type="ftr" sz="quarter" idx="3"/>
          </p:nvPr>
        </p:nvSpPr>
        <p:spPr bwMode="auto">
          <a:xfrm>
            <a:off x="8331200" y="13144500"/>
            <a:ext cx="7721600" cy="266700"/>
          </a:xfrm>
          <a:prstGeom prst="rect">
            <a:avLst/>
          </a:prstGeom>
          <a:noFill/>
          <a:ln>
            <a:noFill/>
          </a:ln>
          <a:effectLst/>
        </p:spPr>
        <p:txBody>
          <a:bodyPr vert="horz" wrap="square" lIns="91440" tIns="45720" rIns="91440" bIns="45720" numCol="1" anchor="t" anchorCtr="0" compatLnSpc="1">
            <a:prstTxWarp prst="textNoShape">
              <a:avLst/>
            </a:prstTxWarp>
          </a:bodyPr>
          <a:lstStyle>
            <a:lvl1pPr algn="ctr">
              <a:defRPr sz="1600" b="0">
                <a:latin typeface="Helvetica" charset="0"/>
                <a:ea typeface="ＭＳ Ｐゴシック" charset="0"/>
                <a:cs typeface="+mn-cs"/>
              </a:defRPr>
            </a:lvl1pPr>
          </a:lstStyle>
          <a:p>
            <a:pPr>
              <a:defRPr/>
            </a:pPr>
            <a:r>
              <a:rPr lang="en-US"/>
              <a:t>ESPP Venice Jun25</a:t>
            </a:r>
          </a:p>
        </p:txBody>
      </p:sp>
      <p:sp>
        <p:nvSpPr>
          <p:cNvPr id="2" name="Rectangle 10">
            <a:extLst>
              <a:ext uri="{FF2B5EF4-FFF2-40B4-BE49-F238E27FC236}">
                <a16:creationId xmlns:a16="http://schemas.microsoft.com/office/drawing/2014/main" id="{C07B9629-943B-065B-B985-D5B67CC71C06}"/>
              </a:ext>
            </a:extLst>
          </p:cNvPr>
          <p:cNvSpPr>
            <a:spLocks noChangeArrowheads="1"/>
          </p:cNvSpPr>
          <p:nvPr/>
        </p:nvSpPr>
        <p:spPr bwMode="auto">
          <a:xfrm>
            <a:off x="1555261" y="609601"/>
            <a:ext cx="22512217" cy="1238250"/>
          </a:xfrm>
          <a:prstGeom prst="rect">
            <a:avLst/>
          </a:prstGeom>
          <a:gradFill rotWithShape="0">
            <a:gsLst>
              <a:gs pos="0">
                <a:srgbClr val="FFFFFF"/>
              </a:gs>
              <a:gs pos="100000">
                <a:srgbClr val="97C1E1"/>
              </a:gs>
            </a:gsLst>
            <a:lin ang="0" scaled="1"/>
          </a:gradFill>
          <a:ln>
            <a:noFill/>
          </a:ln>
        </p:spPr>
        <p:txBody>
          <a:bodyPr wrap="none" anchor="ctr"/>
          <a:lstStyle>
            <a:lvl1pPr>
              <a:defRPr sz="2000" b="1">
                <a:solidFill>
                  <a:schemeClr val="tx1"/>
                </a:solidFill>
                <a:latin typeface="Helvetica" pitchFamily="2" charset="0"/>
                <a:ea typeface="ＭＳ Ｐゴシック" panose="020B0600070205080204" pitchFamily="34" charset="-128"/>
              </a:defRPr>
            </a:lvl1pPr>
            <a:lvl2pPr marL="742950" indent="-285750">
              <a:defRPr sz="2000" b="1">
                <a:solidFill>
                  <a:schemeClr val="tx1"/>
                </a:solidFill>
                <a:latin typeface="Helvetica" pitchFamily="2" charset="0"/>
                <a:ea typeface="ＭＳ Ｐゴシック" panose="020B0600070205080204" pitchFamily="34" charset="-128"/>
              </a:defRPr>
            </a:lvl2pPr>
            <a:lvl3pPr marL="1143000" indent="-228600">
              <a:defRPr sz="2000" b="1">
                <a:solidFill>
                  <a:schemeClr val="tx1"/>
                </a:solidFill>
                <a:latin typeface="Helvetica" pitchFamily="2" charset="0"/>
                <a:ea typeface="ＭＳ Ｐゴシック" panose="020B0600070205080204" pitchFamily="34" charset="-128"/>
              </a:defRPr>
            </a:lvl3pPr>
            <a:lvl4pPr marL="1600200" indent="-228600">
              <a:defRPr sz="2000" b="1">
                <a:solidFill>
                  <a:schemeClr val="tx1"/>
                </a:solidFill>
                <a:latin typeface="Helvetica" pitchFamily="2" charset="0"/>
                <a:ea typeface="ＭＳ Ｐゴシック" panose="020B0600070205080204" pitchFamily="34" charset="-128"/>
              </a:defRPr>
            </a:lvl4pPr>
            <a:lvl5pPr marL="2057400" indent="-228600">
              <a:defRPr sz="2000" b="1">
                <a:solidFill>
                  <a:schemeClr val="tx1"/>
                </a:solidFill>
                <a:latin typeface="Helvetica" pitchFamily="2" charset="0"/>
                <a:ea typeface="ＭＳ Ｐゴシック" panose="020B0600070205080204" pitchFamily="34" charset="-128"/>
              </a:defRPr>
            </a:lvl5pPr>
            <a:lvl6pPr marL="2514600" indent="-228600" eaLnBrk="0" fontAlgn="base" hangingPunct="0">
              <a:spcBef>
                <a:spcPct val="0"/>
              </a:spcBef>
              <a:spcAft>
                <a:spcPct val="0"/>
              </a:spcAft>
              <a:defRPr sz="2000" b="1">
                <a:solidFill>
                  <a:schemeClr val="tx1"/>
                </a:solidFill>
                <a:latin typeface="Helvetica" pitchFamily="2" charset="0"/>
                <a:ea typeface="ＭＳ Ｐゴシック" panose="020B0600070205080204" pitchFamily="34" charset="-128"/>
              </a:defRPr>
            </a:lvl6pPr>
            <a:lvl7pPr marL="2971800" indent="-228600" eaLnBrk="0" fontAlgn="base" hangingPunct="0">
              <a:spcBef>
                <a:spcPct val="0"/>
              </a:spcBef>
              <a:spcAft>
                <a:spcPct val="0"/>
              </a:spcAft>
              <a:defRPr sz="2000" b="1">
                <a:solidFill>
                  <a:schemeClr val="tx1"/>
                </a:solidFill>
                <a:latin typeface="Helvetica" pitchFamily="2" charset="0"/>
                <a:ea typeface="ＭＳ Ｐゴシック" panose="020B0600070205080204" pitchFamily="34" charset="-128"/>
              </a:defRPr>
            </a:lvl7pPr>
            <a:lvl8pPr marL="3429000" indent="-228600" eaLnBrk="0" fontAlgn="base" hangingPunct="0">
              <a:spcBef>
                <a:spcPct val="0"/>
              </a:spcBef>
              <a:spcAft>
                <a:spcPct val="0"/>
              </a:spcAft>
              <a:defRPr sz="2000" b="1">
                <a:solidFill>
                  <a:schemeClr val="tx1"/>
                </a:solidFill>
                <a:latin typeface="Helvetica" pitchFamily="2" charset="0"/>
                <a:ea typeface="ＭＳ Ｐゴシック" panose="020B0600070205080204" pitchFamily="34" charset="-128"/>
              </a:defRPr>
            </a:lvl8pPr>
            <a:lvl9pPr marL="3886200" indent="-228600" eaLnBrk="0" fontAlgn="base" hangingPunct="0">
              <a:spcBef>
                <a:spcPct val="0"/>
              </a:spcBef>
              <a:spcAft>
                <a:spcPct val="0"/>
              </a:spcAft>
              <a:defRPr sz="2000" b="1">
                <a:solidFill>
                  <a:schemeClr val="tx1"/>
                </a:solidFill>
                <a:latin typeface="Helvetica" pitchFamily="2" charset="0"/>
                <a:ea typeface="ＭＳ Ｐゴシック" panose="020B0600070205080204" pitchFamily="34" charset="-128"/>
              </a:defRPr>
            </a:lvl9pPr>
          </a:lstStyle>
          <a:p>
            <a:pPr>
              <a:defRPr/>
            </a:pPr>
            <a:endParaRPr lang="en-CH" altLang="en-CH" sz="4000"/>
          </a:p>
        </p:txBody>
      </p:sp>
      <p:sp>
        <p:nvSpPr>
          <p:cNvPr id="3" name="Line 11">
            <a:extLst>
              <a:ext uri="{FF2B5EF4-FFF2-40B4-BE49-F238E27FC236}">
                <a16:creationId xmlns:a16="http://schemas.microsoft.com/office/drawing/2014/main" id="{4B4CD9AF-9B37-DD49-6263-FBEA158D273D}"/>
              </a:ext>
            </a:extLst>
          </p:cNvPr>
          <p:cNvSpPr>
            <a:spLocks noChangeShapeType="1"/>
          </p:cNvSpPr>
          <p:nvPr/>
        </p:nvSpPr>
        <p:spPr bwMode="auto">
          <a:xfrm>
            <a:off x="1625600" y="1981200"/>
            <a:ext cx="21132800"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CH" sz="7200"/>
          </a:p>
        </p:txBody>
      </p:sp>
      <p:sp>
        <p:nvSpPr>
          <p:cNvPr id="1030" name="Rectangle 18">
            <a:extLst>
              <a:ext uri="{FF2B5EF4-FFF2-40B4-BE49-F238E27FC236}">
                <a16:creationId xmlns:a16="http://schemas.microsoft.com/office/drawing/2014/main" id="{92BC45E2-F1FF-F3E7-0E67-D8874F80C13C}"/>
              </a:ext>
            </a:extLst>
          </p:cNvPr>
          <p:cNvSpPr>
            <a:spLocks noGrp="1" noChangeArrowheads="1"/>
          </p:cNvSpPr>
          <p:nvPr>
            <p:ph type="title"/>
          </p:nvPr>
        </p:nvSpPr>
        <p:spPr bwMode="auto">
          <a:xfrm>
            <a:off x="2438401" y="762000"/>
            <a:ext cx="19702585"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GB" altLang="en-CH"/>
              <a:t>Click to edit Master title style</a:t>
            </a:r>
          </a:p>
        </p:txBody>
      </p:sp>
      <p:sp>
        <p:nvSpPr>
          <p:cNvPr id="1043" name="Text Box 19">
            <a:extLst>
              <a:ext uri="{FF2B5EF4-FFF2-40B4-BE49-F238E27FC236}">
                <a16:creationId xmlns:a16="http://schemas.microsoft.com/office/drawing/2014/main" id="{E18E5C49-667E-64B0-6398-1AD4D9B815C6}"/>
              </a:ext>
            </a:extLst>
          </p:cNvPr>
          <p:cNvSpPr txBox="1">
            <a:spLocks noGrp="1" noChangeArrowheads="1"/>
          </p:cNvSpPr>
          <p:nvPr>
            <p:ph type="sldNum" sz="quarter" idx="4"/>
          </p:nvPr>
        </p:nvSpPr>
        <p:spPr bwMode="auto">
          <a:xfrm>
            <a:off x="21758031" y="13106400"/>
            <a:ext cx="1312985" cy="304800"/>
          </a:xfrm>
          <a:prstGeom prst="rect">
            <a:avLst/>
          </a:prstGeom>
          <a:noFill/>
          <a:ln>
            <a:noFill/>
          </a:ln>
          <a:effectLst/>
        </p:spPr>
        <p:txBody>
          <a:bodyPr vert="horz" wrap="square" lIns="91440" tIns="45720" rIns="91440" bIns="45720" numCol="1" anchor="t" anchorCtr="0" compatLnSpc="1">
            <a:prstTxWarp prst="textNoShape">
              <a:avLst/>
            </a:prstTxWarp>
          </a:bodyPr>
          <a:lstStyle>
            <a:lvl1pPr>
              <a:defRPr sz="1600" b="0"/>
            </a:lvl1pPr>
          </a:lstStyle>
          <a:p>
            <a:pPr>
              <a:defRPr/>
            </a:pPr>
            <a:fld id="{DBFA75D6-89B7-6943-93E9-FE58556EC7C5}" type="slidenum">
              <a:rPr lang="en-US" altLang="en-CH"/>
              <a:pPr>
                <a:defRPr/>
              </a:pPr>
              <a:t>‹#›</a:t>
            </a:fld>
            <a:endParaRPr lang="en-US" altLang="en-CH"/>
          </a:p>
        </p:txBody>
      </p:sp>
      <p:pic>
        <p:nvPicPr>
          <p:cNvPr id="1032" name="Picture 24">
            <a:extLst>
              <a:ext uri="{FF2B5EF4-FFF2-40B4-BE49-F238E27FC236}">
                <a16:creationId xmlns:a16="http://schemas.microsoft.com/office/drawing/2014/main" id="{FF54A27F-5CF4-28E7-0AD1-A16CCC0D55DA}"/>
              </a:ext>
            </a:extLst>
          </p:cNvPr>
          <p:cNvPicPr>
            <a:picLocks noChangeAspect="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0" y="0"/>
            <a:ext cx="2598617" cy="6762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Picture 3">
            <a:extLst>
              <a:ext uri="{FF2B5EF4-FFF2-40B4-BE49-F238E27FC236}">
                <a16:creationId xmlns:a16="http://schemas.microsoft.com/office/drawing/2014/main" id="{754CE5C1-9A84-E647-5636-7E1B8E314C0F}"/>
              </a:ext>
            </a:extLst>
          </p:cNvPr>
          <p:cNvPicPr>
            <a:picLocks noChangeAspect="1"/>
          </p:cNvPicPr>
          <p:nvPr userDrawn="1"/>
        </p:nvPicPr>
        <p:blipFill>
          <a:blip r:embed="rId14"/>
          <a:stretch>
            <a:fillRect/>
          </a:stretch>
        </p:blipFill>
        <p:spPr>
          <a:xfrm>
            <a:off x="231805" y="665312"/>
            <a:ext cx="2011210" cy="1075464"/>
          </a:xfrm>
          <a:prstGeom prst="rect">
            <a:avLst/>
          </a:prstGeom>
        </p:spPr>
      </p:pic>
    </p:spTree>
    <p:extLst>
      <p:ext uri="{BB962C8B-B14F-4D97-AF65-F5344CB8AC3E}">
        <p14:creationId xmlns:p14="http://schemas.microsoft.com/office/powerpoint/2010/main" val="56358746"/>
      </p:ext>
    </p:extLst>
  </p:cSld>
  <p:clrMap bg1="lt1" tx1="dk1" bg2="lt2" tx2="dk2" accent1="accent1" accent2="accent2" accent3="accent3" accent4="accent4" accent5="accent5" accent6="accent6" hlink="hlink" folHlink="folHlink"/>
  <p:sldLayoutIdLst>
    <p:sldLayoutId id="2147483693" r:id="rId1"/>
    <p:sldLayoutId id="2147483694" r:id="rId2"/>
    <p:sldLayoutId id="2147483695" r:id="rId3"/>
    <p:sldLayoutId id="2147483696" r:id="rId4"/>
    <p:sldLayoutId id="2147483697" r:id="rId5"/>
    <p:sldLayoutId id="2147483698" r:id="rId6"/>
    <p:sldLayoutId id="2147483699" r:id="rId7"/>
    <p:sldLayoutId id="2147483700" r:id="rId8"/>
    <p:sldLayoutId id="2147483701" r:id="rId9"/>
    <p:sldLayoutId id="2147483702" r:id="rId10"/>
    <p:sldLayoutId id="2147483703" r:id="rId11"/>
  </p:sldLayoutIdLst>
  <p:hf hdr="0"/>
  <p:txStyles>
    <p:titleStyle>
      <a:lvl1pPr algn="ctr" rtl="0" eaLnBrk="0" fontAlgn="base" hangingPunct="0">
        <a:spcBef>
          <a:spcPct val="0"/>
        </a:spcBef>
        <a:spcAft>
          <a:spcPct val="0"/>
        </a:spcAft>
        <a:defRPr sz="5600" b="1">
          <a:solidFill>
            <a:srgbClr val="006699"/>
          </a:solidFill>
          <a:latin typeface="+mj-lt"/>
          <a:ea typeface="+mj-ea"/>
          <a:cs typeface="ＭＳ Ｐゴシック" charset="0"/>
        </a:defRPr>
      </a:lvl1pPr>
      <a:lvl2pPr algn="ctr" rtl="0" eaLnBrk="0" fontAlgn="base" hangingPunct="0">
        <a:spcBef>
          <a:spcPct val="0"/>
        </a:spcBef>
        <a:spcAft>
          <a:spcPct val="0"/>
        </a:spcAft>
        <a:defRPr sz="5600" b="1">
          <a:solidFill>
            <a:srgbClr val="006699"/>
          </a:solidFill>
          <a:latin typeface="Helvetica" charset="0"/>
          <a:ea typeface="ＭＳ Ｐゴシック" charset="0"/>
          <a:cs typeface="ＭＳ Ｐゴシック" charset="0"/>
        </a:defRPr>
      </a:lvl2pPr>
      <a:lvl3pPr algn="ctr" rtl="0" eaLnBrk="0" fontAlgn="base" hangingPunct="0">
        <a:spcBef>
          <a:spcPct val="0"/>
        </a:spcBef>
        <a:spcAft>
          <a:spcPct val="0"/>
        </a:spcAft>
        <a:defRPr sz="5600" b="1">
          <a:solidFill>
            <a:srgbClr val="006699"/>
          </a:solidFill>
          <a:latin typeface="Helvetica" charset="0"/>
          <a:ea typeface="ＭＳ Ｐゴシック" charset="0"/>
          <a:cs typeface="ＭＳ Ｐゴシック" charset="0"/>
        </a:defRPr>
      </a:lvl3pPr>
      <a:lvl4pPr algn="ctr" rtl="0" eaLnBrk="0" fontAlgn="base" hangingPunct="0">
        <a:spcBef>
          <a:spcPct val="0"/>
        </a:spcBef>
        <a:spcAft>
          <a:spcPct val="0"/>
        </a:spcAft>
        <a:defRPr sz="5600" b="1">
          <a:solidFill>
            <a:srgbClr val="006699"/>
          </a:solidFill>
          <a:latin typeface="Helvetica" charset="0"/>
          <a:ea typeface="ＭＳ Ｐゴシック" charset="0"/>
          <a:cs typeface="ＭＳ Ｐゴシック" charset="0"/>
        </a:defRPr>
      </a:lvl4pPr>
      <a:lvl5pPr algn="ctr" rtl="0" eaLnBrk="0" fontAlgn="base" hangingPunct="0">
        <a:spcBef>
          <a:spcPct val="0"/>
        </a:spcBef>
        <a:spcAft>
          <a:spcPct val="0"/>
        </a:spcAft>
        <a:defRPr sz="5600" b="1">
          <a:solidFill>
            <a:srgbClr val="006699"/>
          </a:solidFill>
          <a:latin typeface="Helvetica" charset="0"/>
          <a:ea typeface="ＭＳ Ｐゴシック" charset="0"/>
          <a:cs typeface="ＭＳ Ｐゴシック" charset="0"/>
        </a:defRPr>
      </a:lvl5pPr>
      <a:lvl6pPr marL="914400" algn="ctr" rtl="0" eaLnBrk="0" fontAlgn="base" hangingPunct="0">
        <a:spcBef>
          <a:spcPct val="0"/>
        </a:spcBef>
        <a:spcAft>
          <a:spcPct val="0"/>
        </a:spcAft>
        <a:defRPr sz="5600" b="1">
          <a:solidFill>
            <a:srgbClr val="006699"/>
          </a:solidFill>
          <a:latin typeface="Helvetica" charset="0"/>
          <a:ea typeface="ＭＳ Ｐゴシック" charset="0"/>
        </a:defRPr>
      </a:lvl6pPr>
      <a:lvl7pPr marL="1828800" algn="ctr" rtl="0" eaLnBrk="0" fontAlgn="base" hangingPunct="0">
        <a:spcBef>
          <a:spcPct val="0"/>
        </a:spcBef>
        <a:spcAft>
          <a:spcPct val="0"/>
        </a:spcAft>
        <a:defRPr sz="5600" b="1">
          <a:solidFill>
            <a:srgbClr val="006699"/>
          </a:solidFill>
          <a:latin typeface="Helvetica" charset="0"/>
          <a:ea typeface="ＭＳ Ｐゴシック" charset="0"/>
        </a:defRPr>
      </a:lvl7pPr>
      <a:lvl8pPr marL="2743200" algn="ctr" rtl="0" eaLnBrk="0" fontAlgn="base" hangingPunct="0">
        <a:spcBef>
          <a:spcPct val="0"/>
        </a:spcBef>
        <a:spcAft>
          <a:spcPct val="0"/>
        </a:spcAft>
        <a:defRPr sz="5600" b="1">
          <a:solidFill>
            <a:srgbClr val="006699"/>
          </a:solidFill>
          <a:latin typeface="Helvetica" charset="0"/>
          <a:ea typeface="ＭＳ Ｐゴシック" charset="0"/>
        </a:defRPr>
      </a:lvl8pPr>
      <a:lvl9pPr marL="3657600" algn="ctr" rtl="0" eaLnBrk="0" fontAlgn="base" hangingPunct="0">
        <a:spcBef>
          <a:spcPct val="0"/>
        </a:spcBef>
        <a:spcAft>
          <a:spcPct val="0"/>
        </a:spcAft>
        <a:defRPr sz="5600" b="1">
          <a:solidFill>
            <a:srgbClr val="006699"/>
          </a:solidFill>
          <a:latin typeface="Helvetica" charset="0"/>
          <a:ea typeface="ＭＳ Ｐゴシック" charset="0"/>
        </a:defRPr>
      </a:lvl9pPr>
    </p:titleStyle>
    <p:bodyStyle>
      <a:lvl1pPr marL="685800" indent="-685800" algn="l" rtl="0" eaLnBrk="0" fontAlgn="base" hangingPunct="0">
        <a:spcBef>
          <a:spcPct val="20000"/>
        </a:spcBef>
        <a:spcAft>
          <a:spcPct val="0"/>
        </a:spcAft>
        <a:defRPr>
          <a:solidFill>
            <a:schemeClr val="tx1"/>
          </a:solidFill>
          <a:latin typeface="+mn-lt"/>
          <a:ea typeface="+mn-ea"/>
          <a:cs typeface="ＭＳ Ｐゴシック" charset="0"/>
        </a:defRPr>
      </a:lvl1pPr>
      <a:lvl2pPr marL="1485900" indent="-571500" algn="l" rtl="0" eaLnBrk="0" fontAlgn="base" hangingPunct="0">
        <a:spcBef>
          <a:spcPct val="20000"/>
        </a:spcBef>
        <a:spcAft>
          <a:spcPct val="0"/>
        </a:spcAft>
        <a:defRPr>
          <a:solidFill>
            <a:schemeClr val="tx1"/>
          </a:solidFill>
          <a:latin typeface="+mn-lt"/>
          <a:ea typeface="+mn-ea"/>
        </a:defRPr>
      </a:lvl2pPr>
      <a:lvl3pPr marL="2286000" indent="-457200" algn="l" rtl="0" eaLnBrk="0" fontAlgn="base" hangingPunct="0">
        <a:spcBef>
          <a:spcPct val="20000"/>
        </a:spcBef>
        <a:spcAft>
          <a:spcPct val="0"/>
        </a:spcAft>
        <a:defRPr>
          <a:solidFill>
            <a:schemeClr val="tx1"/>
          </a:solidFill>
          <a:latin typeface="+mn-lt"/>
          <a:ea typeface="+mn-ea"/>
        </a:defRPr>
      </a:lvl3pPr>
      <a:lvl4pPr marL="3200400" indent="-457200" algn="l" rtl="0" eaLnBrk="0" fontAlgn="base" hangingPunct="0">
        <a:spcBef>
          <a:spcPct val="20000"/>
        </a:spcBef>
        <a:spcAft>
          <a:spcPct val="0"/>
        </a:spcAft>
        <a:defRPr>
          <a:solidFill>
            <a:schemeClr val="tx1"/>
          </a:solidFill>
          <a:latin typeface="+mn-lt"/>
          <a:ea typeface="+mn-ea"/>
        </a:defRPr>
      </a:lvl4pPr>
      <a:lvl5pPr marL="4114800" indent="-457200" algn="l" rtl="0" eaLnBrk="0" fontAlgn="base" hangingPunct="0">
        <a:spcBef>
          <a:spcPct val="20000"/>
        </a:spcBef>
        <a:spcAft>
          <a:spcPct val="0"/>
        </a:spcAft>
        <a:defRPr>
          <a:solidFill>
            <a:schemeClr val="tx1"/>
          </a:solidFill>
          <a:latin typeface="+mn-lt"/>
          <a:ea typeface="+mn-ea"/>
        </a:defRPr>
      </a:lvl5pPr>
      <a:lvl6pPr marL="5029200" indent="-457200" algn="l" rtl="0" eaLnBrk="0" fontAlgn="base" hangingPunct="0">
        <a:spcBef>
          <a:spcPct val="20000"/>
        </a:spcBef>
        <a:spcAft>
          <a:spcPct val="0"/>
        </a:spcAft>
        <a:defRPr>
          <a:solidFill>
            <a:schemeClr val="tx1"/>
          </a:solidFill>
          <a:latin typeface="+mn-lt"/>
          <a:ea typeface="+mn-ea"/>
        </a:defRPr>
      </a:lvl6pPr>
      <a:lvl7pPr marL="5943600" indent="-457200" algn="l" rtl="0" eaLnBrk="0" fontAlgn="base" hangingPunct="0">
        <a:spcBef>
          <a:spcPct val="20000"/>
        </a:spcBef>
        <a:spcAft>
          <a:spcPct val="0"/>
        </a:spcAft>
        <a:defRPr>
          <a:solidFill>
            <a:schemeClr val="tx1"/>
          </a:solidFill>
          <a:latin typeface="+mn-lt"/>
          <a:ea typeface="+mn-ea"/>
        </a:defRPr>
      </a:lvl7pPr>
      <a:lvl8pPr marL="6858000" indent="-457200" algn="l" rtl="0" eaLnBrk="0" fontAlgn="base" hangingPunct="0">
        <a:spcBef>
          <a:spcPct val="20000"/>
        </a:spcBef>
        <a:spcAft>
          <a:spcPct val="0"/>
        </a:spcAft>
        <a:defRPr>
          <a:solidFill>
            <a:schemeClr val="tx1"/>
          </a:solidFill>
          <a:latin typeface="+mn-lt"/>
          <a:ea typeface="+mn-ea"/>
        </a:defRPr>
      </a:lvl8pPr>
      <a:lvl9pPr marL="7772400" indent="-457200" algn="l" rtl="0" eaLnBrk="0" fontAlgn="base" hangingPunct="0">
        <a:spcBef>
          <a:spcPct val="20000"/>
        </a:spcBef>
        <a:spcAft>
          <a:spcPct val="0"/>
        </a:spcAft>
        <a:defRPr>
          <a:solidFill>
            <a:schemeClr val="tx1"/>
          </a:solidFill>
          <a:latin typeface="+mn-lt"/>
          <a:ea typeface="+mn-ea"/>
        </a:defRPr>
      </a:lvl9pPr>
    </p:bodyStyle>
    <p:otherStyle>
      <a:defPPr>
        <a:defRPr lang="en-US"/>
      </a:defPPr>
      <a:lvl1pPr marL="0" algn="l" defTabSz="914400" rtl="0" eaLnBrk="1" latinLnBrk="0" hangingPunct="1">
        <a:defRPr sz="3600" kern="1200">
          <a:solidFill>
            <a:schemeClr val="tx1"/>
          </a:solidFill>
          <a:latin typeface="+mn-lt"/>
          <a:ea typeface="+mn-ea"/>
          <a:cs typeface="+mn-cs"/>
        </a:defRPr>
      </a:lvl1pPr>
      <a:lvl2pPr marL="914400" algn="l" defTabSz="914400" rtl="0" eaLnBrk="1" latinLnBrk="0" hangingPunct="1">
        <a:defRPr sz="3600" kern="1200">
          <a:solidFill>
            <a:schemeClr val="tx1"/>
          </a:solidFill>
          <a:latin typeface="+mn-lt"/>
          <a:ea typeface="+mn-ea"/>
          <a:cs typeface="+mn-cs"/>
        </a:defRPr>
      </a:lvl2pPr>
      <a:lvl3pPr marL="1828800" algn="l" defTabSz="914400" rtl="0" eaLnBrk="1" latinLnBrk="0" hangingPunct="1">
        <a:defRPr sz="3600" kern="1200">
          <a:solidFill>
            <a:schemeClr val="tx1"/>
          </a:solidFill>
          <a:latin typeface="+mn-lt"/>
          <a:ea typeface="+mn-ea"/>
          <a:cs typeface="+mn-cs"/>
        </a:defRPr>
      </a:lvl3pPr>
      <a:lvl4pPr marL="2743200" algn="l" defTabSz="914400" rtl="0" eaLnBrk="1" latinLnBrk="0" hangingPunct="1">
        <a:defRPr sz="3600" kern="1200">
          <a:solidFill>
            <a:schemeClr val="tx1"/>
          </a:solidFill>
          <a:latin typeface="+mn-lt"/>
          <a:ea typeface="+mn-ea"/>
          <a:cs typeface="+mn-cs"/>
        </a:defRPr>
      </a:lvl4pPr>
      <a:lvl5pPr marL="3657600" algn="l" defTabSz="914400" rtl="0" eaLnBrk="1" latinLnBrk="0" hangingPunct="1">
        <a:defRPr sz="3600" kern="1200">
          <a:solidFill>
            <a:schemeClr val="tx1"/>
          </a:solidFill>
          <a:latin typeface="+mn-lt"/>
          <a:ea typeface="+mn-ea"/>
          <a:cs typeface="+mn-cs"/>
        </a:defRPr>
      </a:lvl5pPr>
      <a:lvl6pPr marL="4572000" algn="l" defTabSz="914400" rtl="0" eaLnBrk="1" latinLnBrk="0" hangingPunct="1">
        <a:defRPr sz="3600" kern="1200">
          <a:solidFill>
            <a:schemeClr val="tx1"/>
          </a:solidFill>
          <a:latin typeface="+mn-lt"/>
          <a:ea typeface="+mn-ea"/>
          <a:cs typeface="+mn-cs"/>
        </a:defRPr>
      </a:lvl6pPr>
      <a:lvl7pPr marL="5486400" algn="l" defTabSz="914400" rtl="0" eaLnBrk="1" latinLnBrk="0" hangingPunct="1">
        <a:defRPr sz="3600" kern="1200">
          <a:solidFill>
            <a:schemeClr val="tx1"/>
          </a:solidFill>
          <a:latin typeface="+mn-lt"/>
          <a:ea typeface="+mn-ea"/>
          <a:cs typeface="+mn-cs"/>
        </a:defRPr>
      </a:lvl7pPr>
      <a:lvl8pPr marL="6400800" algn="l" defTabSz="914400" rtl="0" eaLnBrk="1" latinLnBrk="0" hangingPunct="1">
        <a:defRPr sz="3600" kern="1200">
          <a:solidFill>
            <a:schemeClr val="tx1"/>
          </a:solidFill>
          <a:latin typeface="+mn-lt"/>
          <a:ea typeface="+mn-ea"/>
          <a:cs typeface="+mn-cs"/>
        </a:defRPr>
      </a:lvl8pPr>
      <a:lvl9pPr marL="7315200" algn="l" defTabSz="914400" rtl="0" eaLnBrk="1" latinLnBrk="0" hangingPunct="1">
        <a:defRPr sz="36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676400" y="730251"/>
            <a:ext cx="21031200" cy="2651126"/>
          </a:xfrm>
          <a:prstGeom prst="rect">
            <a:avLst/>
          </a:prstGeom>
        </p:spPr>
        <p:txBody>
          <a:bodyPr vert="horz" lIns="91440" tIns="45720" rIns="91440" bIns="45720" rtlCol="0" anchor="ctr">
            <a:normAutofit/>
          </a:bodyPr>
          <a:lstStyle/>
          <a:p>
            <a:r>
              <a:rPr lang="en-GB"/>
              <a:t>Click to edit Master title style</a:t>
            </a:r>
            <a:endParaRPr lang="en-US" dirty="0"/>
          </a:p>
        </p:txBody>
      </p:sp>
      <p:sp>
        <p:nvSpPr>
          <p:cNvPr id="3" name="Text Placeholder 2"/>
          <p:cNvSpPr>
            <a:spLocks noGrp="1"/>
          </p:cNvSpPr>
          <p:nvPr>
            <p:ph type="body" idx="1"/>
          </p:nvPr>
        </p:nvSpPr>
        <p:spPr>
          <a:xfrm>
            <a:off x="1676400" y="3651250"/>
            <a:ext cx="21031200" cy="8702676"/>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2"/>
          </p:nvPr>
        </p:nvSpPr>
        <p:spPr>
          <a:xfrm>
            <a:off x="1676400" y="12712701"/>
            <a:ext cx="5486400" cy="730250"/>
          </a:xfrm>
          <a:prstGeom prst="rect">
            <a:avLst/>
          </a:prstGeom>
        </p:spPr>
        <p:txBody>
          <a:bodyPr vert="horz" lIns="91440" tIns="45720" rIns="91440" bIns="45720" rtlCol="0" anchor="ctr"/>
          <a:lstStyle>
            <a:lvl1pPr algn="l">
              <a:defRPr sz="2400">
                <a:solidFill>
                  <a:schemeClr val="tx1">
                    <a:tint val="82000"/>
                  </a:schemeClr>
                </a:solidFill>
              </a:defRPr>
            </a:lvl1pPr>
          </a:lstStyle>
          <a:p>
            <a:fld id="{E482A9E4-87C1-4D4A-8751-A8A3E6AA7A63}" type="datetimeFigureOut">
              <a:rPr lang="en-CH" smtClean="0"/>
              <a:t>07/03/2025</a:t>
            </a:fld>
            <a:endParaRPr lang="en-CH"/>
          </a:p>
        </p:txBody>
      </p:sp>
      <p:sp>
        <p:nvSpPr>
          <p:cNvPr id="5" name="Footer Placeholder 4"/>
          <p:cNvSpPr>
            <a:spLocks noGrp="1"/>
          </p:cNvSpPr>
          <p:nvPr>
            <p:ph type="ftr" sz="quarter" idx="3"/>
          </p:nvPr>
        </p:nvSpPr>
        <p:spPr>
          <a:xfrm>
            <a:off x="8077200" y="12712701"/>
            <a:ext cx="8229600" cy="730250"/>
          </a:xfrm>
          <a:prstGeom prst="rect">
            <a:avLst/>
          </a:prstGeom>
        </p:spPr>
        <p:txBody>
          <a:bodyPr vert="horz" lIns="91440" tIns="45720" rIns="91440" bIns="45720" rtlCol="0" anchor="ctr"/>
          <a:lstStyle>
            <a:lvl1pPr algn="ctr">
              <a:defRPr sz="2400">
                <a:solidFill>
                  <a:schemeClr val="tx1">
                    <a:tint val="82000"/>
                  </a:schemeClr>
                </a:solidFill>
              </a:defRPr>
            </a:lvl1pPr>
          </a:lstStyle>
          <a:p>
            <a:endParaRPr lang="en-CH"/>
          </a:p>
        </p:txBody>
      </p:sp>
      <p:sp>
        <p:nvSpPr>
          <p:cNvPr id="6" name="Slide Number Placeholder 5"/>
          <p:cNvSpPr>
            <a:spLocks noGrp="1"/>
          </p:cNvSpPr>
          <p:nvPr>
            <p:ph type="sldNum" sz="quarter" idx="4"/>
          </p:nvPr>
        </p:nvSpPr>
        <p:spPr>
          <a:xfrm>
            <a:off x="17221200" y="12712701"/>
            <a:ext cx="5486400" cy="730250"/>
          </a:xfrm>
          <a:prstGeom prst="rect">
            <a:avLst/>
          </a:prstGeom>
        </p:spPr>
        <p:txBody>
          <a:bodyPr vert="horz" lIns="91440" tIns="45720" rIns="91440" bIns="45720" rtlCol="0" anchor="ctr"/>
          <a:lstStyle>
            <a:lvl1pPr algn="r">
              <a:defRPr sz="2400">
                <a:solidFill>
                  <a:schemeClr val="tx1">
                    <a:tint val="82000"/>
                  </a:schemeClr>
                </a:solidFill>
              </a:defRPr>
            </a:lvl1pPr>
          </a:lstStyle>
          <a:p>
            <a:fld id="{B60DD630-2ABA-9E44-ABAF-FA551CDDF8D3}" type="slidenum">
              <a:rPr lang="en-CH" smtClean="0"/>
              <a:t>‹#›</a:t>
            </a:fld>
            <a:endParaRPr lang="en-CH"/>
          </a:p>
        </p:txBody>
      </p:sp>
    </p:spTree>
    <p:extLst>
      <p:ext uri="{BB962C8B-B14F-4D97-AF65-F5344CB8AC3E}">
        <p14:creationId xmlns:p14="http://schemas.microsoft.com/office/powerpoint/2010/main" val="564399627"/>
      </p:ext>
    </p:extLst>
  </p:cSld>
  <p:clrMap bg1="lt1" tx1="dk1" bg2="lt2" tx2="dk2" accent1="accent1" accent2="accent2" accent3="accent3" accent4="accent4" accent5="accent5" accent6="accent6" hlink="hlink" folHlink="folHlink"/>
  <p:sldLayoutIdLst>
    <p:sldLayoutId id="2147483716" r:id="rId1"/>
    <p:sldLayoutId id="2147483717" r:id="rId2"/>
    <p:sldLayoutId id="2147483718" r:id="rId3"/>
    <p:sldLayoutId id="2147483719" r:id="rId4"/>
    <p:sldLayoutId id="2147483720" r:id="rId5"/>
    <p:sldLayoutId id="2147483721" r:id="rId6"/>
    <p:sldLayoutId id="2147483722" r:id="rId7"/>
    <p:sldLayoutId id="2147483723" r:id="rId8"/>
    <p:sldLayoutId id="2147483724" r:id="rId9"/>
    <p:sldLayoutId id="2147483725" r:id="rId10"/>
    <p:sldLayoutId id="2147483726" r:id="rId11"/>
  </p:sldLayoutIdLst>
  <p:txStyles>
    <p:titleStyle>
      <a:lvl1pPr algn="l" defTabSz="1828800" rtl="0" eaLnBrk="1" latinLnBrk="0" hangingPunct="1">
        <a:lnSpc>
          <a:spcPct val="90000"/>
        </a:lnSpc>
        <a:spcBef>
          <a:spcPct val="0"/>
        </a:spcBef>
        <a:buNone/>
        <a:defRPr sz="8800" kern="1200">
          <a:solidFill>
            <a:schemeClr val="tx1"/>
          </a:solidFill>
          <a:latin typeface="+mj-lt"/>
          <a:ea typeface="+mj-ea"/>
          <a:cs typeface="+mj-cs"/>
        </a:defRPr>
      </a:lvl1pPr>
    </p:titleStyle>
    <p:bodyStyle>
      <a:lvl1pPr marL="457200" indent="-457200" algn="l" defTabSz="1828800" rtl="0" eaLnBrk="1" latinLnBrk="0" hangingPunct="1">
        <a:lnSpc>
          <a:spcPct val="90000"/>
        </a:lnSpc>
        <a:spcBef>
          <a:spcPts val="2000"/>
        </a:spcBef>
        <a:buFont typeface="Arial" panose="020B0604020202020204" pitchFamily="34" charset="0"/>
        <a:buChar char="•"/>
        <a:defRPr sz="5600" kern="1200">
          <a:solidFill>
            <a:schemeClr val="tx1"/>
          </a:solidFill>
          <a:latin typeface="+mn-lt"/>
          <a:ea typeface="+mn-ea"/>
          <a:cs typeface="+mn-cs"/>
        </a:defRPr>
      </a:lvl1pPr>
      <a:lvl2pPr marL="1371600" indent="-457200" algn="l" defTabSz="1828800" rtl="0" eaLnBrk="1" latinLnBrk="0" hangingPunct="1">
        <a:lnSpc>
          <a:spcPct val="90000"/>
        </a:lnSpc>
        <a:spcBef>
          <a:spcPts val="1000"/>
        </a:spcBef>
        <a:buFont typeface="Arial" panose="020B0604020202020204" pitchFamily="34" charset="0"/>
        <a:buChar char="•"/>
        <a:defRPr sz="4800" kern="1200">
          <a:solidFill>
            <a:schemeClr val="tx1"/>
          </a:solidFill>
          <a:latin typeface="+mn-lt"/>
          <a:ea typeface="+mn-ea"/>
          <a:cs typeface="+mn-cs"/>
        </a:defRPr>
      </a:lvl2pPr>
      <a:lvl3pPr marL="2286000" indent="-457200" algn="l" defTabSz="1828800" rtl="0" eaLnBrk="1" latinLnBrk="0" hangingPunct="1">
        <a:lnSpc>
          <a:spcPct val="90000"/>
        </a:lnSpc>
        <a:spcBef>
          <a:spcPts val="1000"/>
        </a:spcBef>
        <a:buFont typeface="Arial" panose="020B0604020202020204" pitchFamily="34" charset="0"/>
        <a:buChar char="•"/>
        <a:defRPr sz="4000" kern="1200">
          <a:solidFill>
            <a:schemeClr val="tx1"/>
          </a:solidFill>
          <a:latin typeface="+mn-lt"/>
          <a:ea typeface="+mn-ea"/>
          <a:cs typeface="+mn-cs"/>
        </a:defRPr>
      </a:lvl3pPr>
      <a:lvl4pPr marL="32004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4pPr>
      <a:lvl5pPr marL="41148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5pPr>
      <a:lvl6pPr marL="50292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36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80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24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p:bodyStyle>
    <p:otherStyle>
      <a:defPPr>
        <a:defRPr lang="en-US"/>
      </a:defPPr>
      <a:lvl1pPr marL="0" algn="l" defTabSz="1828800" rtl="0" eaLnBrk="1" latinLnBrk="0" hangingPunct="1">
        <a:defRPr sz="3600" kern="1200">
          <a:solidFill>
            <a:schemeClr val="tx1"/>
          </a:solidFill>
          <a:latin typeface="+mn-lt"/>
          <a:ea typeface="+mn-ea"/>
          <a:cs typeface="+mn-cs"/>
        </a:defRPr>
      </a:lvl1pPr>
      <a:lvl2pPr marL="914400" algn="l" defTabSz="1828800" rtl="0" eaLnBrk="1" latinLnBrk="0" hangingPunct="1">
        <a:defRPr sz="3600" kern="1200">
          <a:solidFill>
            <a:schemeClr val="tx1"/>
          </a:solidFill>
          <a:latin typeface="+mn-lt"/>
          <a:ea typeface="+mn-ea"/>
          <a:cs typeface="+mn-cs"/>
        </a:defRPr>
      </a:lvl2pPr>
      <a:lvl3pPr marL="1828800" algn="l" defTabSz="1828800" rtl="0" eaLnBrk="1" latinLnBrk="0" hangingPunct="1">
        <a:defRPr sz="3600" kern="1200">
          <a:solidFill>
            <a:schemeClr val="tx1"/>
          </a:solidFill>
          <a:latin typeface="+mn-lt"/>
          <a:ea typeface="+mn-ea"/>
          <a:cs typeface="+mn-cs"/>
        </a:defRPr>
      </a:lvl3pPr>
      <a:lvl4pPr marL="2743200" algn="l" defTabSz="1828800" rtl="0" eaLnBrk="1" latinLnBrk="0" hangingPunct="1">
        <a:defRPr sz="3600" kern="1200">
          <a:solidFill>
            <a:schemeClr val="tx1"/>
          </a:solidFill>
          <a:latin typeface="+mn-lt"/>
          <a:ea typeface="+mn-ea"/>
          <a:cs typeface="+mn-cs"/>
        </a:defRPr>
      </a:lvl4pPr>
      <a:lvl5pPr marL="3657600" algn="l" defTabSz="1828800" rtl="0" eaLnBrk="1" latinLnBrk="0" hangingPunct="1">
        <a:defRPr sz="3600" kern="1200">
          <a:solidFill>
            <a:schemeClr val="tx1"/>
          </a:solidFill>
          <a:latin typeface="+mn-lt"/>
          <a:ea typeface="+mn-ea"/>
          <a:cs typeface="+mn-cs"/>
        </a:defRPr>
      </a:lvl5pPr>
      <a:lvl6pPr marL="4572000" algn="l" defTabSz="1828800" rtl="0" eaLnBrk="1" latinLnBrk="0" hangingPunct="1">
        <a:defRPr sz="3600" kern="1200">
          <a:solidFill>
            <a:schemeClr val="tx1"/>
          </a:solidFill>
          <a:latin typeface="+mn-lt"/>
          <a:ea typeface="+mn-ea"/>
          <a:cs typeface="+mn-cs"/>
        </a:defRPr>
      </a:lvl6pPr>
      <a:lvl7pPr marL="5486400" algn="l" defTabSz="1828800" rtl="0" eaLnBrk="1" latinLnBrk="0" hangingPunct="1">
        <a:defRPr sz="3600" kern="1200">
          <a:solidFill>
            <a:schemeClr val="tx1"/>
          </a:solidFill>
          <a:latin typeface="+mn-lt"/>
          <a:ea typeface="+mn-ea"/>
          <a:cs typeface="+mn-cs"/>
        </a:defRPr>
      </a:lvl7pPr>
      <a:lvl8pPr marL="6400800" algn="l" defTabSz="1828800" rtl="0" eaLnBrk="1" latinLnBrk="0" hangingPunct="1">
        <a:defRPr sz="3600" kern="1200">
          <a:solidFill>
            <a:schemeClr val="tx1"/>
          </a:solidFill>
          <a:latin typeface="+mn-lt"/>
          <a:ea typeface="+mn-ea"/>
          <a:cs typeface="+mn-cs"/>
        </a:defRPr>
      </a:lvl8pPr>
      <a:lvl9pPr marL="7315200" algn="l" defTabSz="1828800" rtl="0" eaLnBrk="1" latinLnBrk="0" hangingPunct="1">
        <a:defRPr sz="36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22.png"/><Relationship Id="rId3" Type="http://schemas.openxmlformats.org/officeDocument/2006/relationships/image" Target="../media/image17.png"/><Relationship Id="rId7" Type="http://schemas.openxmlformats.org/officeDocument/2006/relationships/image" Target="../media/image21.png"/><Relationship Id="rId2" Type="http://schemas.openxmlformats.org/officeDocument/2006/relationships/notesSlide" Target="../notesSlides/notesSlide1.xml"/><Relationship Id="rId1" Type="http://schemas.openxmlformats.org/officeDocument/2006/relationships/slideLayout" Target="../slideLayouts/slideLayout20.xml"/><Relationship Id="rId6" Type="http://schemas.openxmlformats.org/officeDocument/2006/relationships/image" Target="../media/image20.png"/><Relationship Id="rId5" Type="http://schemas.openxmlformats.org/officeDocument/2006/relationships/image" Target="../media/image19.png"/><Relationship Id="rId4" Type="http://schemas.openxmlformats.org/officeDocument/2006/relationships/image" Target="../media/image18.png"/><Relationship Id="rId9" Type="http://schemas.openxmlformats.org/officeDocument/2006/relationships/image" Target="../media/image23.png"/></Relationships>
</file>

<file path=ppt/slides/_rels/slide10.xml.rels><?xml version="1.0" encoding="UTF-8" standalone="yes"?>
<Relationships xmlns="http://schemas.openxmlformats.org/package/2006/relationships"><Relationship Id="rId3" Type="http://schemas.openxmlformats.org/officeDocument/2006/relationships/image" Target="../media/image38.jpeg"/><Relationship Id="rId2" Type="http://schemas.openxmlformats.org/officeDocument/2006/relationships/image" Target="../media/image37.jpeg"/><Relationship Id="rId1" Type="http://schemas.openxmlformats.org/officeDocument/2006/relationships/slideLayout" Target="../slideLayouts/slideLayout38.xml"/></Relationships>
</file>

<file path=ppt/slides/_rels/slide11.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39.png"/><Relationship Id="rId1" Type="http://schemas.openxmlformats.org/officeDocument/2006/relationships/slideLayout" Target="../slideLayouts/slideLayout36.xml"/></Relationships>
</file>

<file path=ppt/slides/_rels/slide12.xml.rels><?xml version="1.0" encoding="UTF-8" standalone="yes"?>
<Relationships xmlns="http://schemas.openxmlformats.org/package/2006/relationships"><Relationship Id="rId2" Type="http://schemas.openxmlformats.org/officeDocument/2006/relationships/image" Target="../media/image41.jpeg"/><Relationship Id="rId1" Type="http://schemas.openxmlformats.org/officeDocument/2006/relationships/slideLayout" Target="../slideLayouts/slideLayout38.xml"/></Relationships>
</file>

<file path=ppt/slides/_rels/slide13.xml.rels><?xml version="1.0" encoding="UTF-8" standalone="yes"?>
<Relationships xmlns="http://schemas.openxmlformats.org/package/2006/relationships"><Relationship Id="rId2" Type="http://schemas.openxmlformats.org/officeDocument/2006/relationships/image" Target="../media/image42.jpeg"/><Relationship Id="rId1" Type="http://schemas.openxmlformats.org/officeDocument/2006/relationships/slideLayout" Target="../slideLayouts/slideLayout38.xml"/></Relationships>
</file>

<file path=ppt/slides/_rels/slide14.xml.rels><?xml version="1.0" encoding="UTF-8" standalone="yes"?>
<Relationships xmlns="http://schemas.openxmlformats.org/package/2006/relationships"><Relationship Id="rId2" Type="http://schemas.openxmlformats.org/officeDocument/2006/relationships/image" Target="../media/image43.jpeg"/><Relationship Id="rId1" Type="http://schemas.openxmlformats.org/officeDocument/2006/relationships/slideLayout" Target="../slideLayouts/slideLayout38.xml"/></Relationships>
</file>

<file path=ppt/slides/_rels/slide15.xml.rels><?xml version="1.0" encoding="UTF-8" standalone="yes"?>
<Relationships xmlns="http://schemas.openxmlformats.org/package/2006/relationships"><Relationship Id="rId3" Type="http://schemas.openxmlformats.org/officeDocument/2006/relationships/image" Target="../media/image45.jpeg"/><Relationship Id="rId2" Type="http://schemas.openxmlformats.org/officeDocument/2006/relationships/image" Target="../media/image44.jpeg"/><Relationship Id="rId1" Type="http://schemas.openxmlformats.org/officeDocument/2006/relationships/slideLayout" Target="../slideLayouts/slideLayout38.xml"/></Relationships>
</file>

<file path=ppt/slides/_rels/slide16.xml.rels><?xml version="1.0" encoding="UTF-8" standalone="yes"?>
<Relationships xmlns="http://schemas.openxmlformats.org/package/2006/relationships"><Relationship Id="rId2" Type="http://schemas.openxmlformats.org/officeDocument/2006/relationships/image" Target="../media/image46.jpeg"/><Relationship Id="rId1" Type="http://schemas.openxmlformats.org/officeDocument/2006/relationships/slideLayout" Target="../slideLayouts/slideLayout38.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8.xml.rels><?xml version="1.0" encoding="UTF-8" standalone="yes"?>
<Relationships xmlns="http://schemas.openxmlformats.org/package/2006/relationships"><Relationship Id="rId2" Type="http://schemas.openxmlformats.org/officeDocument/2006/relationships/image" Target="../media/image47.png"/><Relationship Id="rId1" Type="http://schemas.openxmlformats.org/officeDocument/2006/relationships/slideLayout" Target="../slideLayouts/slideLayout8.xml"/></Relationships>
</file>

<file path=ppt/slides/_rels/slide19.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image" Target="../media/image48.png"/><Relationship Id="rId1" Type="http://schemas.openxmlformats.org/officeDocument/2006/relationships/slideLayout" Target="../slideLayouts/slideLayout18.xml"/></Relationships>
</file>

<file path=ppt/slides/_rels/slide2.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2.xml"/><Relationship Id="rId1" Type="http://schemas.openxmlformats.org/officeDocument/2006/relationships/slideLayout" Target="../slideLayouts/slideLayout36.xml"/></Relationships>
</file>

<file path=ppt/slides/_rels/slide20.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image" Target="../media/image50.png"/><Relationship Id="rId1" Type="http://schemas.openxmlformats.org/officeDocument/2006/relationships/slideLayout" Target="../slideLayouts/slideLayout18.xml"/></Relationships>
</file>

<file path=ppt/slides/_rels/slide21.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notesSlide" Target="../notesSlides/notesSlide3.xml"/><Relationship Id="rId1" Type="http://schemas.openxmlformats.org/officeDocument/2006/relationships/slideLayout" Target="../slideLayouts/slideLayout17.xml"/><Relationship Id="rId4" Type="http://schemas.openxmlformats.org/officeDocument/2006/relationships/image" Target="../media/image53.png"/></Relationships>
</file>

<file path=ppt/slides/_rels/slide22.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image" Target="../media/image54.png"/><Relationship Id="rId7" Type="http://schemas.openxmlformats.org/officeDocument/2006/relationships/diagramColors" Target="../diagrams/colors1.xml"/><Relationship Id="rId2" Type="http://schemas.openxmlformats.org/officeDocument/2006/relationships/notesSlide" Target="../notesSlides/notesSlide4.xml"/><Relationship Id="rId1" Type="http://schemas.openxmlformats.org/officeDocument/2006/relationships/slideLayout" Target="../slideLayouts/slideLayout18.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s>
</file>

<file path=ppt/slides/_rels/slide23.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notesSlide" Target="../notesSlides/notesSlide5.xml"/><Relationship Id="rId1" Type="http://schemas.openxmlformats.org/officeDocument/2006/relationships/slideLayout" Target="../slideLayouts/slideLayout18.xml"/></Relationships>
</file>

<file path=ppt/slides/_rels/slide24.xml.rels><?xml version="1.0" encoding="UTF-8" standalone="yes"?>
<Relationships xmlns="http://schemas.openxmlformats.org/package/2006/relationships"><Relationship Id="rId2" Type="http://schemas.openxmlformats.org/officeDocument/2006/relationships/image" Target="../media/image56.png"/><Relationship Id="rId1" Type="http://schemas.openxmlformats.org/officeDocument/2006/relationships/slideLayout" Target="../slideLayouts/slideLayout18.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8.xml"/></Relationships>
</file>

<file path=ppt/slides/_rels/slide26.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image" Target="../media/image57.png"/><Relationship Id="rId1" Type="http://schemas.openxmlformats.org/officeDocument/2006/relationships/slideLayout" Target="../slideLayouts/slideLayout21.xml"/><Relationship Id="rId4" Type="http://schemas.openxmlformats.org/officeDocument/2006/relationships/image" Target="../media/image59.png"/></Relationships>
</file>

<file path=ppt/slides/_rels/slide27.xml.rels><?xml version="1.0" encoding="UTF-8" standalone="yes"?>
<Relationships xmlns="http://schemas.openxmlformats.org/package/2006/relationships"><Relationship Id="rId2" Type="http://schemas.openxmlformats.org/officeDocument/2006/relationships/image" Target="../media/image60.png"/><Relationship Id="rId1" Type="http://schemas.openxmlformats.org/officeDocument/2006/relationships/slideLayout" Target="../slideLayouts/slideLayout21.xml"/></Relationships>
</file>

<file path=ppt/slides/_rels/slide28.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notesSlide" Target="../notesSlides/notesSlide7.xml"/><Relationship Id="rId1" Type="http://schemas.openxmlformats.org/officeDocument/2006/relationships/slideLayout" Target="../slideLayouts/slideLayout21.xml"/><Relationship Id="rId4" Type="http://schemas.openxmlformats.org/officeDocument/2006/relationships/image" Target="../media/image62.png"/></Relationships>
</file>

<file path=ppt/slides/_rels/slide29.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image" Target="../media/image63.png"/><Relationship Id="rId1" Type="http://schemas.openxmlformats.org/officeDocument/2006/relationships/slideLayout" Target="../slideLayouts/slideLayout40.xml"/></Relationships>
</file>

<file path=ppt/slides/_rels/slide3.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36.xml"/></Relationships>
</file>

<file path=ppt/slides/_rels/slide30.xml.rels><?xml version="1.0" encoding="UTF-8" standalone="yes"?>
<Relationships xmlns="http://schemas.openxmlformats.org/package/2006/relationships"><Relationship Id="rId8" Type="http://schemas.openxmlformats.org/officeDocument/2006/relationships/image" Target="../media/image70.jpeg"/><Relationship Id="rId3" Type="http://schemas.openxmlformats.org/officeDocument/2006/relationships/image" Target="../media/image66.png"/><Relationship Id="rId7" Type="http://schemas.openxmlformats.org/officeDocument/2006/relationships/image" Target="../media/image69.png"/><Relationship Id="rId2" Type="http://schemas.openxmlformats.org/officeDocument/2006/relationships/image" Target="../media/image65.png"/><Relationship Id="rId1" Type="http://schemas.openxmlformats.org/officeDocument/2006/relationships/slideLayout" Target="../slideLayouts/slideLayout21.xml"/><Relationship Id="rId6" Type="http://schemas.openxmlformats.org/officeDocument/2006/relationships/image" Target="../media/image23.png"/><Relationship Id="rId5" Type="http://schemas.openxmlformats.org/officeDocument/2006/relationships/image" Target="../media/image68.png"/><Relationship Id="rId4" Type="http://schemas.openxmlformats.org/officeDocument/2006/relationships/image" Target="../media/image67.png"/><Relationship Id="rId9" Type="http://schemas.openxmlformats.org/officeDocument/2006/relationships/image" Target="../media/image71.jpeg"/></Relationships>
</file>

<file path=ppt/slides/_rels/slide31.xml.rels><?xml version="1.0" encoding="UTF-8" standalone="yes"?>
<Relationships xmlns="http://schemas.openxmlformats.org/package/2006/relationships"><Relationship Id="rId3" Type="http://schemas.openxmlformats.org/officeDocument/2006/relationships/image" Target="../media/image73.png"/><Relationship Id="rId2" Type="http://schemas.openxmlformats.org/officeDocument/2006/relationships/image" Target="../media/image72.jpg"/><Relationship Id="rId1" Type="http://schemas.openxmlformats.org/officeDocument/2006/relationships/slideLayout" Target="../slideLayouts/slideLayout21.xml"/><Relationship Id="rId6" Type="http://schemas.openxmlformats.org/officeDocument/2006/relationships/image" Target="../media/image76.png"/><Relationship Id="rId5" Type="http://schemas.openxmlformats.org/officeDocument/2006/relationships/image" Target="../media/image75.jpeg"/><Relationship Id="rId4" Type="http://schemas.openxmlformats.org/officeDocument/2006/relationships/image" Target="../media/image74.pn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33.xml.rels><?xml version="1.0" encoding="UTF-8" standalone="yes"?>
<Relationships xmlns="http://schemas.openxmlformats.org/package/2006/relationships"><Relationship Id="rId3" Type="http://schemas.openxmlformats.org/officeDocument/2006/relationships/image" Target="../media/image77.png"/><Relationship Id="rId2" Type="http://schemas.openxmlformats.org/officeDocument/2006/relationships/notesSlide" Target="../notesSlides/notesSlide8.xml"/><Relationship Id="rId1" Type="http://schemas.openxmlformats.org/officeDocument/2006/relationships/slideLayout" Target="../slideLayouts/slideLayout50.xml"/></Relationships>
</file>

<file path=ppt/slides/_rels/slide34.xml.rels><?xml version="1.0" encoding="UTF-8" standalone="yes"?>
<Relationships xmlns="http://schemas.openxmlformats.org/package/2006/relationships"><Relationship Id="rId2" Type="http://schemas.openxmlformats.org/officeDocument/2006/relationships/image" Target="../media/image78.png"/><Relationship Id="rId1" Type="http://schemas.openxmlformats.org/officeDocument/2006/relationships/slideLayout" Target="../slideLayouts/slideLayout51.xml"/></Relationships>
</file>

<file path=ppt/slides/_rels/slide35.xml.rels><?xml version="1.0" encoding="UTF-8" standalone="yes"?>
<Relationships xmlns="http://schemas.openxmlformats.org/package/2006/relationships"><Relationship Id="rId3" Type="http://schemas.openxmlformats.org/officeDocument/2006/relationships/image" Target="../media/image79.png"/><Relationship Id="rId2" Type="http://schemas.openxmlformats.org/officeDocument/2006/relationships/notesSlide" Target="../notesSlides/notesSlide9.xml"/><Relationship Id="rId1" Type="http://schemas.openxmlformats.org/officeDocument/2006/relationships/slideLayout" Target="../slideLayouts/slideLayout51.xml"/><Relationship Id="rId6" Type="http://schemas.openxmlformats.org/officeDocument/2006/relationships/image" Target="../media/image82.png"/><Relationship Id="rId5" Type="http://schemas.openxmlformats.org/officeDocument/2006/relationships/image" Target="../media/image81.png"/><Relationship Id="rId4" Type="http://schemas.openxmlformats.org/officeDocument/2006/relationships/image" Target="../media/image80.png"/></Relationships>
</file>

<file path=ppt/slides/_rels/slide36.xml.rels><?xml version="1.0" encoding="UTF-8" standalone="yes"?>
<Relationships xmlns="http://schemas.openxmlformats.org/package/2006/relationships"><Relationship Id="rId3" Type="http://schemas.openxmlformats.org/officeDocument/2006/relationships/image" Target="../media/image83.jpeg"/><Relationship Id="rId2" Type="http://schemas.openxmlformats.org/officeDocument/2006/relationships/notesSlide" Target="../notesSlides/notesSlide10.xml"/><Relationship Id="rId1" Type="http://schemas.openxmlformats.org/officeDocument/2006/relationships/slideLayout" Target="../slideLayouts/slideLayout51.xml"/></Relationships>
</file>

<file path=ppt/slides/_rels/slide37.xml.rels><?xml version="1.0" encoding="UTF-8" standalone="yes"?>
<Relationships xmlns="http://schemas.openxmlformats.org/package/2006/relationships"><Relationship Id="rId3" Type="http://schemas.openxmlformats.org/officeDocument/2006/relationships/image" Target="../media/image84.png"/><Relationship Id="rId2" Type="http://schemas.openxmlformats.org/officeDocument/2006/relationships/notesSlide" Target="../notesSlides/notesSlide11.xml"/><Relationship Id="rId1" Type="http://schemas.openxmlformats.org/officeDocument/2006/relationships/slideLayout" Target="../slideLayouts/slideLayout51.xml"/></Relationships>
</file>

<file path=ppt/slides/_rels/slide38.xml.rels><?xml version="1.0" encoding="UTF-8" standalone="yes"?>
<Relationships xmlns="http://schemas.openxmlformats.org/package/2006/relationships"><Relationship Id="rId3" Type="http://schemas.openxmlformats.org/officeDocument/2006/relationships/image" Target="../media/image85.png"/><Relationship Id="rId2" Type="http://schemas.openxmlformats.org/officeDocument/2006/relationships/notesSlide" Target="../notesSlides/notesSlide12.xml"/><Relationship Id="rId1" Type="http://schemas.openxmlformats.org/officeDocument/2006/relationships/slideLayout" Target="../slideLayouts/slideLayout51.xml"/></Relationships>
</file>

<file path=ppt/slides/_rels/slide4.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38.xml"/><Relationship Id="rId5" Type="http://schemas.openxmlformats.org/officeDocument/2006/relationships/image" Target="../media/image29.png"/><Relationship Id="rId4" Type="http://schemas.openxmlformats.org/officeDocument/2006/relationships/image" Target="../media/image28.png"/></Relationships>
</file>

<file path=ppt/slides/_rels/slide5.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38.xml"/></Relationships>
</file>

<file path=ppt/slides/_rels/slide6.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38.xml"/></Relationships>
</file>

<file path=ppt/slides/_rels/slide7.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38.xml"/></Relationships>
</file>

<file path=ppt/slides/_rels/slide8.xml.rels><?xml version="1.0" encoding="UTF-8" standalone="yes"?>
<Relationships xmlns="http://schemas.openxmlformats.org/package/2006/relationships"><Relationship Id="rId2" Type="http://schemas.openxmlformats.org/officeDocument/2006/relationships/image" Target="../media/image33.jpeg"/><Relationship Id="rId1" Type="http://schemas.openxmlformats.org/officeDocument/2006/relationships/slideLayout" Target="../slideLayouts/slideLayout38.xml"/></Relationships>
</file>

<file path=ppt/slides/_rels/slide9.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image" Target="../media/image34.jpeg"/><Relationship Id="rId1" Type="http://schemas.openxmlformats.org/officeDocument/2006/relationships/slideLayout" Target="../slideLayouts/slideLayout38.xml"/><Relationship Id="rId4" Type="http://schemas.openxmlformats.org/officeDocument/2006/relationships/image" Target="../media/image36.jpeg"/></Relationships>
</file>

<file path=ppt/slides/slide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Title 1"/>
          <p:cNvSpPr>
            <a:spLocks noGrp="1"/>
          </p:cNvSpPr>
          <p:nvPr>
            <p:ph type="ctrTitle"/>
          </p:nvPr>
        </p:nvSpPr>
        <p:spPr bwMode="auto">
          <a:xfrm>
            <a:off x="815973" y="6211871"/>
            <a:ext cx="22752050" cy="4306530"/>
          </a:xfrm>
        </p:spPr>
        <p:txBody>
          <a:bodyPr/>
          <a:lstStyle/>
          <a:p>
            <a:pPr algn="ctr">
              <a:defRPr/>
            </a:pPr>
            <a:r>
              <a:rPr lang="en-US" dirty="0"/>
              <a:t>Future Colliders, Siting and Civil Engineering at CERN</a:t>
            </a:r>
            <a:br>
              <a:rPr lang="en-US" dirty="0"/>
            </a:br>
            <a:br>
              <a:rPr lang="en-US" dirty="0"/>
            </a:br>
            <a:r>
              <a:rPr lang="en-US" sz="6400" dirty="0"/>
              <a:t>6</a:t>
            </a:r>
            <a:r>
              <a:rPr lang="en-US" sz="6400" baseline="30000" dirty="0"/>
              <a:t>th</a:t>
            </a:r>
            <a:r>
              <a:rPr lang="en-US" sz="6400" dirty="0"/>
              <a:t> July 2025</a:t>
            </a:r>
            <a:endParaRPr dirty="0"/>
          </a:p>
        </p:txBody>
      </p:sp>
      <p:sp>
        <p:nvSpPr>
          <p:cNvPr id="5" name="Subtitle 2"/>
          <p:cNvSpPr>
            <a:spLocks noGrp="1"/>
          </p:cNvSpPr>
          <p:nvPr>
            <p:ph type="subTitle" idx="1"/>
          </p:nvPr>
        </p:nvSpPr>
        <p:spPr bwMode="auto">
          <a:xfrm>
            <a:off x="815972" y="11315517"/>
            <a:ext cx="22752052" cy="1607574"/>
          </a:xfrm>
        </p:spPr>
        <p:txBody>
          <a:bodyPr/>
          <a:lstStyle/>
          <a:p>
            <a:pPr algn="l">
              <a:defRPr/>
            </a:pPr>
            <a:r>
              <a:rPr lang="hu-HU" sz="3600" u="sng" dirty="0"/>
              <a:t>John Osborne</a:t>
            </a:r>
            <a:r>
              <a:rPr lang="en-US" sz="3600" dirty="0"/>
              <a:t> , Edward MacTavish, Tamara Bud, Liam Bromiley</a:t>
            </a:r>
            <a:endParaRPr lang="en-US" sz="3600" u="sng" dirty="0"/>
          </a:p>
          <a:p>
            <a:pPr algn="l">
              <a:defRPr/>
            </a:pPr>
            <a:r>
              <a:rPr lang="hu-HU" sz="3600" dirty="0"/>
              <a:t>SCE-SAM-F</a:t>
            </a:r>
            <a:r>
              <a:rPr lang="en-US" sz="3600" dirty="0"/>
              <a:t>S</a:t>
            </a:r>
            <a:endParaRPr dirty="0"/>
          </a:p>
        </p:txBody>
      </p:sp>
      <p:pic>
        <p:nvPicPr>
          <p:cNvPr id="2" name="Content Placeholder 7" descr="A close-up of a logo&#10;&#10;AI-generated content may be incorrect.">
            <a:extLst>
              <a:ext uri="{FF2B5EF4-FFF2-40B4-BE49-F238E27FC236}">
                <a16:creationId xmlns:a16="http://schemas.microsoft.com/office/drawing/2014/main" id="{E95C580D-E391-B59D-3606-136DBE67DD7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bwMode="auto">
          <a:xfrm>
            <a:off x="2790124" y="-132450"/>
            <a:ext cx="6231956" cy="3330052"/>
          </a:xfrm>
          <a:prstGeom prst="rect">
            <a:avLst/>
          </a:prstGeom>
        </p:spPr>
      </p:pic>
      <p:pic>
        <p:nvPicPr>
          <p:cNvPr id="3" name="Picture 2">
            <a:extLst>
              <a:ext uri="{FF2B5EF4-FFF2-40B4-BE49-F238E27FC236}">
                <a16:creationId xmlns:a16="http://schemas.microsoft.com/office/drawing/2014/main" id="{79A3C313-5D25-ADF2-C2E6-277095C21628}"/>
              </a:ext>
            </a:extLst>
          </p:cNvPr>
          <p:cNvPicPr>
            <a:picLocks noChangeAspect="1"/>
          </p:cNvPicPr>
          <p:nvPr/>
        </p:nvPicPr>
        <p:blipFill>
          <a:blip r:embed="rId4"/>
          <a:stretch>
            <a:fillRect/>
          </a:stretch>
        </p:blipFill>
        <p:spPr>
          <a:xfrm>
            <a:off x="268022" y="261948"/>
            <a:ext cx="2588392" cy="2588392"/>
          </a:xfrm>
          <a:prstGeom prst="rect">
            <a:avLst/>
          </a:prstGeom>
        </p:spPr>
      </p:pic>
      <p:pic>
        <p:nvPicPr>
          <p:cNvPr id="1028" name="Picture 4">
            <a:extLst>
              <a:ext uri="{FF2B5EF4-FFF2-40B4-BE49-F238E27FC236}">
                <a16:creationId xmlns:a16="http://schemas.microsoft.com/office/drawing/2014/main" id="{BB6E7628-CF2F-D40F-C601-F16388697DA2}"/>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68023" y="3033056"/>
            <a:ext cx="5044206" cy="2289416"/>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descr="img">
            <a:extLst>
              <a:ext uri="{FF2B5EF4-FFF2-40B4-BE49-F238E27FC236}">
                <a16:creationId xmlns:a16="http://schemas.microsoft.com/office/drawing/2014/main" id="{DF02AC45-5E4C-4299-E936-F48D36FC8109}"/>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395930" y="3197601"/>
            <a:ext cx="4027820" cy="1825106"/>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6">
            <a:extLst>
              <a:ext uri="{FF2B5EF4-FFF2-40B4-BE49-F238E27FC236}">
                <a16:creationId xmlns:a16="http://schemas.microsoft.com/office/drawing/2014/main" id="{7C741684-1FAD-6044-2578-FEAD5BEAF438}"/>
              </a:ext>
            </a:extLst>
          </p:cNvPr>
          <p:cNvPicPr>
            <a:picLocks noChangeAspect="1"/>
          </p:cNvPicPr>
          <p:nvPr/>
        </p:nvPicPr>
        <p:blipFill>
          <a:blip r:embed="rId7"/>
          <a:stretch>
            <a:fillRect/>
          </a:stretch>
        </p:blipFill>
        <p:spPr>
          <a:xfrm>
            <a:off x="18321637" y="449960"/>
            <a:ext cx="4126366" cy="2217153"/>
          </a:xfrm>
          <a:prstGeom prst="rect">
            <a:avLst/>
          </a:prstGeom>
        </p:spPr>
      </p:pic>
      <p:pic>
        <p:nvPicPr>
          <p:cNvPr id="9" name="Picture 8">
            <a:extLst>
              <a:ext uri="{FF2B5EF4-FFF2-40B4-BE49-F238E27FC236}">
                <a16:creationId xmlns:a16="http://schemas.microsoft.com/office/drawing/2014/main" id="{BFED54C7-6DBD-B7C1-A753-C73CFD76731E}"/>
              </a:ext>
            </a:extLst>
          </p:cNvPr>
          <p:cNvPicPr>
            <a:picLocks noChangeAspect="1"/>
          </p:cNvPicPr>
          <p:nvPr/>
        </p:nvPicPr>
        <p:blipFill>
          <a:blip r:embed="rId8"/>
          <a:stretch>
            <a:fillRect/>
          </a:stretch>
        </p:blipFill>
        <p:spPr>
          <a:xfrm>
            <a:off x="18321637" y="2848691"/>
            <a:ext cx="4157363" cy="1301435"/>
          </a:xfrm>
          <a:prstGeom prst="rect">
            <a:avLst/>
          </a:prstGeom>
        </p:spPr>
      </p:pic>
      <p:pic>
        <p:nvPicPr>
          <p:cNvPr id="10" name="Picture 2" descr="home">
            <a:extLst>
              <a:ext uri="{FF2B5EF4-FFF2-40B4-BE49-F238E27FC236}">
                <a16:creationId xmlns:a16="http://schemas.microsoft.com/office/drawing/2014/main" id="{368FC9EA-9770-8FDD-6207-761C9ABA6472}"/>
              </a:ext>
            </a:extLst>
          </p:cNvPr>
          <p:cNvPicPr>
            <a:picLocks noChangeAspect="1" noChangeArrowheads="1"/>
          </p:cNvPicPr>
          <p:nvPr/>
        </p:nvPicPr>
        <p:blipFill rotWithShape="1">
          <a:blip r:embed="rId9">
            <a:extLst>
              <a:ext uri="{28A0092B-C50C-407E-A947-70E740481C1C}">
                <a14:useLocalDpi xmlns:a14="http://schemas.microsoft.com/office/drawing/2010/main" val="0"/>
              </a:ext>
            </a:extLst>
          </a:blip>
          <a:srcRect l="32887" r="4439"/>
          <a:stretch/>
        </p:blipFill>
        <p:spPr bwMode="auto">
          <a:xfrm>
            <a:off x="19202399" y="10920236"/>
            <a:ext cx="4975825" cy="2370188"/>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14BB42-2CAB-491F-6D60-7271074C41D2}"/>
              </a:ext>
            </a:extLst>
          </p:cNvPr>
          <p:cNvSpPr>
            <a:spLocks noGrp="1"/>
          </p:cNvSpPr>
          <p:nvPr>
            <p:ph type="title"/>
          </p:nvPr>
        </p:nvSpPr>
        <p:spPr>
          <a:xfrm>
            <a:off x="12033048" y="381827"/>
            <a:ext cx="12280492" cy="1733450"/>
          </a:xfrm>
          <a:ln w="57150">
            <a:solidFill>
              <a:srgbClr val="429979"/>
            </a:solidFill>
          </a:ln>
        </p:spPr>
        <p:txBody>
          <a:bodyPr/>
          <a:lstStyle/>
          <a:p>
            <a:pPr algn="ctr"/>
            <a:r>
              <a:rPr lang="en-US" dirty="0">
                <a:latin typeface="Calibri"/>
                <a:cs typeface="Arial"/>
              </a:rPr>
              <a:t>CERN tunnels and geology</a:t>
            </a:r>
            <a:endParaRPr lang="en-US" dirty="0">
              <a:latin typeface="Calibri"/>
            </a:endParaRPr>
          </a:p>
        </p:txBody>
      </p:sp>
      <p:pic>
        <p:nvPicPr>
          <p:cNvPr id="5" name="Picture 5" descr="A picture containing text, mountain, nature&#10;&#10;Description automatically generated">
            <a:extLst>
              <a:ext uri="{FF2B5EF4-FFF2-40B4-BE49-F238E27FC236}">
                <a16:creationId xmlns:a16="http://schemas.microsoft.com/office/drawing/2014/main" id="{BDBDC013-3C41-EEDF-57D3-78D413CC07E2}"/>
              </a:ext>
            </a:extLst>
          </p:cNvPr>
          <p:cNvPicPr>
            <a:picLocks noChangeAspect="1"/>
          </p:cNvPicPr>
          <p:nvPr/>
        </p:nvPicPr>
        <p:blipFill>
          <a:blip r:embed="rId2"/>
          <a:stretch>
            <a:fillRect/>
          </a:stretch>
        </p:blipFill>
        <p:spPr>
          <a:xfrm>
            <a:off x="-6556" y="4462"/>
            <a:ext cx="12008464" cy="3973140"/>
          </a:xfrm>
          <a:prstGeom prst="rect">
            <a:avLst/>
          </a:prstGeom>
        </p:spPr>
      </p:pic>
      <p:pic>
        <p:nvPicPr>
          <p:cNvPr id="6" name="Picture 6" descr="Diagram&#10;&#10;Description automatically generated">
            <a:extLst>
              <a:ext uri="{FF2B5EF4-FFF2-40B4-BE49-F238E27FC236}">
                <a16:creationId xmlns:a16="http://schemas.microsoft.com/office/drawing/2014/main" id="{3A6F3753-0E7D-39FD-737B-F1045C41AE7C}"/>
              </a:ext>
            </a:extLst>
          </p:cNvPr>
          <p:cNvPicPr>
            <a:picLocks noChangeAspect="1"/>
          </p:cNvPicPr>
          <p:nvPr/>
        </p:nvPicPr>
        <p:blipFill rotWithShape="1">
          <a:blip r:embed="rId3"/>
          <a:srcRect l="5925" t="406" r="3757" b="3245"/>
          <a:stretch/>
        </p:blipFill>
        <p:spPr>
          <a:xfrm>
            <a:off x="680583" y="4041368"/>
            <a:ext cx="10632274" cy="8089144"/>
          </a:xfrm>
          <a:prstGeom prst="rect">
            <a:avLst/>
          </a:prstGeom>
        </p:spPr>
      </p:pic>
      <p:sp>
        <p:nvSpPr>
          <p:cNvPr id="7" name="TextBox 6">
            <a:extLst>
              <a:ext uri="{FF2B5EF4-FFF2-40B4-BE49-F238E27FC236}">
                <a16:creationId xmlns:a16="http://schemas.microsoft.com/office/drawing/2014/main" id="{CE1EDB5F-DBC1-5A6E-9E05-944F6956CA4E}"/>
              </a:ext>
            </a:extLst>
          </p:cNvPr>
          <p:cNvSpPr txBox="1"/>
          <p:nvPr/>
        </p:nvSpPr>
        <p:spPr>
          <a:xfrm>
            <a:off x="14863097" y="3162708"/>
            <a:ext cx="6767870" cy="7940635"/>
          </a:xfrm>
          <a:prstGeom prst="rect">
            <a:avLst/>
          </a:prstGeom>
          <a:noFill/>
          <a:ln w="28575">
            <a:solidFill>
              <a:srgbClr val="429979"/>
            </a:solidFill>
          </a:ln>
        </p:spPr>
        <p:txBody>
          <a:bodyPr rot="0" spcFirstLastPara="0" vertOverflow="overflow" horzOverflow="overflow" vert="horz" wrap="square" lIns="182880" tIns="91440" rIns="182880" bIns="91440" numCol="1" spcCol="0" rtlCol="0" fromWordArt="0" anchor="t" anchorCtr="0" forceAA="0" compatLnSpc="1">
            <a:prstTxWarp prst="textNoShape">
              <a:avLst/>
            </a:prstTxWarp>
            <a:spAutoFit/>
          </a:bodyPr>
          <a:lstStyle/>
          <a:p>
            <a:pPr marL="571500" indent="-571500">
              <a:buFont typeface="Arial"/>
              <a:buChar char="•"/>
            </a:pPr>
            <a:r>
              <a:rPr lang="en-US" dirty="0">
                <a:cs typeface="Calibri" panose="020F0502020204030204"/>
              </a:rPr>
              <a:t>Large Hadron Collider :</a:t>
            </a:r>
          </a:p>
          <a:p>
            <a:pPr>
              <a:lnSpc>
                <a:spcPct val="150000"/>
              </a:lnSpc>
            </a:pPr>
            <a:endParaRPr lang="en-US" dirty="0">
              <a:cs typeface="Calibri" panose="020F0502020204030204"/>
            </a:endParaRPr>
          </a:p>
          <a:p>
            <a:r>
              <a:rPr lang="en-US" dirty="0">
                <a:cs typeface="Calibri" panose="020F0502020204030204"/>
              </a:rPr>
              <a:t>    - 27km long</a:t>
            </a:r>
          </a:p>
          <a:p>
            <a:endParaRPr lang="en-US" dirty="0">
              <a:cs typeface="Calibri" panose="020F0502020204030204"/>
            </a:endParaRPr>
          </a:p>
          <a:p>
            <a:r>
              <a:rPr lang="en-US" dirty="0">
                <a:cs typeface="Calibri" panose="020F0502020204030204"/>
              </a:rPr>
              <a:t>    - 50-175m depth</a:t>
            </a:r>
          </a:p>
          <a:p>
            <a:endParaRPr lang="en-US" dirty="0">
              <a:cs typeface="Calibri" panose="020F0502020204030204"/>
            </a:endParaRPr>
          </a:p>
          <a:p>
            <a:r>
              <a:rPr lang="en-US" dirty="0">
                <a:cs typeface="Calibri" panose="020F0502020204030204"/>
              </a:rPr>
              <a:t>    - 4.5m </a:t>
            </a:r>
            <a:r>
              <a:rPr lang="en-GB" dirty="0">
                <a:cs typeface="Calibri" panose="020F0502020204030204"/>
              </a:rPr>
              <a:t>ø TBM tunnels</a:t>
            </a:r>
          </a:p>
          <a:p>
            <a:endParaRPr lang="en-GB" dirty="0">
              <a:cs typeface="Calibri" panose="020F0502020204030204"/>
            </a:endParaRPr>
          </a:p>
          <a:p>
            <a:r>
              <a:rPr lang="en-GB" dirty="0">
                <a:cs typeface="Calibri" panose="020F0502020204030204"/>
              </a:rPr>
              <a:t>    - Molasse and limestone</a:t>
            </a:r>
          </a:p>
          <a:p>
            <a:pPr>
              <a:lnSpc>
                <a:spcPct val="150000"/>
              </a:lnSpc>
            </a:pPr>
            <a:endParaRPr lang="en-GB" dirty="0">
              <a:cs typeface="Calibri" panose="020F0502020204030204"/>
            </a:endParaRPr>
          </a:p>
          <a:p>
            <a:r>
              <a:rPr lang="en-GB" dirty="0">
                <a:cs typeface="Calibri" panose="020F0502020204030204"/>
              </a:rPr>
              <a:t>Total underground tunnels &gt;70km</a:t>
            </a:r>
          </a:p>
          <a:p>
            <a:r>
              <a:rPr lang="en-GB" dirty="0">
                <a:cs typeface="Calibri" panose="020F0502020204030204"/>
              </a:rPr>
              <a:t>More that 80 Caverns</a:t>
            </a:r>
          </a:p>
        </p:txBody>
      </p:sp>
    </p:spTree>
    <p:extLst>
      <p:ext uri="{BB962C8B-B14F-4D97-AF65-F5344CB8AC3E}">
        <p14:creationId xmlns:p14="http://schemas.microsoft.com/office/powerpoint/2010/main" val="132473732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473526" y="442212"/>
            <a:ext cx="16453708" cy="1410664"/>
          </a:xfrm>
        </p:spPr>
        <p:txBody>
          <a:bodyPr>
            <a:normAutofit fontScale="90000"/>
          </a:bodyPr>
          <a:lstStyle/>
          <a:p>
            <a:r>
              <a:rPr lang="en-GB" dirty="0"/>
              <a:t>Tunnel Asset Management </a:t>
            </a:r>
            <a:br>
              <a:rPr lang="en-GB" dirty="0"/>
            </a:br>
            <a:r>
              <a:rPr lang="en-GB" dirty="0"/>
              <a:t> </a:t>
            </a:r>
          </a:p>
        </p:txBody>
      </p:sp>
      <p:sp>
        <p:nvSpPr>
          <p:cNvPr id="3" name="Content Placeholder 2"/>
          <p:cNvSpPr>
            <a:spLocks noGrp="1"/>
          </p:cNvSpPr>
          <p:nvPr>
            <p:ph idx="1"/>
          </p:nvPr>
        </p:nvSpPr>
        <p:spPr>
          <a:xfrm>
            <a:off x="3048000" y="1818037"/>
            <a:ext cx="17368108" cy="7573230"/>
          </a:xfrm>
        </p:spPr>
        <p:txBody>
          <a:bodyPr vert="horz" lIns="182880" tIns="91440" rIns="182880" bIns="91440" rtlCol="0" anchor="t">
            <a:normAutofit/>
          </a:bodyPr>
          <a:lstStyle/>
          <a:p>
            <a:pPr marL="72388"/>
            <a:r>
              <a:rPr lang="en-US" sz="4000" dirty="0"/>
              <a:t>The TAM team is responsible for the coordination and research &amp; development of tools that enables to assess the status of our underground infrastructure in order to operate it safely and efficiently. The use of Smart monitoring technologies will help to predict where maintenance is required and, hence, optimize future tunnel constructions. </a:t>
            </a:r>
            <a:endParaRPr lang="en-GB" sz="4000" dirty="0"/>
          </a:p>
          <a:p>
            <a:pPr marL="643874" indent="-571486"/>
            <a:endParaRPr lang="en-GB" sz="2800" dirty="0"/>
          </a:p>
        </p:txBody>
      </p:sp>
      <p:sp>
        <p:nvSpPr>
          <p:cNvPr id="5" name="TextBox 4">
            <a:extLst>
              <a:ext uri="{FF2B5EF4-FFF2-40B4-BE49-F238E27FC236}">
                <a16:creationId xmlns:a16="http://schemas.microsoft.com/office/drawing/2014/main" id="{382B2CC0-6357-B245-F1A1-AA41D0C6E8D5}"/>
              </a:ext>
            </a:extLst>
          </p:cNvPr>
          <p:cNvSpPr txBox="1"/>
          <p:nvPr/>
        </p:nvSpPr>
        <p:spPr>
          <a:xfrm>
            <a:off x="3048000" y="5604651"/>
            <a:ext cx="12081896" cy="5016758"/>
          </a:xfrm>
          <a:prstGeom prst="rect">
            <a:avLst/>
          </a:prstGeom>
          <a:noFill/>
        </p:spPr>
        <p:txBody>
          <a:bodyPr wrap="square">
            <a:spAutoFit/>
          </a:bodyPr>
          <a:lstStyle/>
          <a:p>
            <a:pPr marL="73022" defTabSz="1828756">
              <a:buClr>
                <a:srgbClr val="0055A0"/>
              </a:buClr>
              <a:tabLst>
                <a:tab pos="533386" algn="l"/>
              </a:tabLst>
            </a:pPr>
            <a:r>
              <a:rPr lang="en-IE" sz="3200" b="1" dirty="0">
                <a:latin typeface="Open sans"/>
                <a:cs typeface="Times New Roman" panose="02020603050405020304" pitchFamily="18" charset="0"/>
              </a:rPr>
              <a:t>Main Objectives</a:t>
            </a:r>
          </a:p>
          <a:p>
            <a:pPr marL="533386" indent="-460366" defTabSz="1828756">
              <a:buClr>
                <a:srgbClr val="0055A0"/>
              </a:buClr>
              <a:buFont typeface="Arial" panose="020B0604020202020204" pitchFamily="34" charset="0"/>
              <a:buChar char="•"/>
              <a:tabLst>
                <a:tab pos="533386" algn="l"/>
              </a:tabLst>
            </a:pPr>
            <a:r>
              <a:rPr lang="en-GB" sz="3200" dirty="0">
                <a:solidFill>
                  <a:srgbClr val="4D4D4D"/>
                </a:solidFill>
                <a:latin typeface="Open sans"/>
                <a:cs typeface="Times New Roman" panose="02020603050405020304" pitchFamily="18" charset="0"/>
              </a:rPr>
              <a:t>Measurements, inspection and monitoring </a:t>
            </a:r>
          </a:p>
          <a:p>
            <a:pPr marL="533386" indent="-460366" defTabSz="1828756">
              <a:buClr>
                <a:srgbClr val="0055A0"/>
              </a:buClr>
              <a:buFont typeface="Arial" panose="020B0604020202020204" pitchFamily="34" charset="0"/>
              <a:buChar char="•"/>
              <a:tabLst>
                <a:tab pos="533386" algn="l"/>
              </a:tabLst>
            </a:pPr>
            <a:r>
              <a:rPr lang="en-GB" sz="3200" dirty="0">
                <a:solidFill>
                  <a:srgbClr val="4D4D4D"/>
                </a:solidFill>
                <a:latin typeface="Open sans"/>
                <a:cs typeface="Times New Roman" panose="02020603050405020304" pitchFamily="18" charset="0"/>
              </a:rPr>
              <a:t>Reduce inspection time</a:t>
            </a:r>
          </a:p>
          <a:p>
            <a:pPr marL="533386" indent="-460366" defTabSz="1828756">
              <a:buClr>
                <a:srgbClr val="0055A0"/>
              </a:buClr>
              <a:buFont typeface="Arial" panose="020B0604020202020204" pitchFamily="34" charset="0"/>
              <a:buChar char="•"/>
              <a:tabLst>
                <a:tab pos="533386" algn="l"/>
              </a:tabLst>
            </a:pPr>
            <a:r>
              <a:rPr lang="en-GB" sz="3200" dirty="0">
                <a:solidFill>
                  <a:srgbClr val="4D4D4D"/>
                </a:solidFill>
                <a:latin typeface="Open sans"/>
                <a:cs typeface="Times New Roman" panose="02020603050405020304" pitchFamily="18" charset="0"/>
              </a:rPr>
              <a:t>Increase objectivity of inspection</a:t>
            </a:r>
          </a:p>
          <a:p>
            <a:pPr marL="533386" indent="-460366" defTabSz="1828756">
              <a:buClr>
                <a:srgbClr val="0055A0"/>
              </a:buClr>
              <a:buFont typeface="Arial" panose="020B0604020202020204" pitchFamily="34" charset="0"/>
              <a:buChar char="•"/>
              <a:tabLst>
                <a:tab pos="533386" algn="l"/>
              </a:tabLst>
            </a:pPr>
            <a:r>
              <a:rPr lang="en-GB" sz="3200" dirty="0">
                <a:solidFill>
                  <a:srgbClr val="4D4D4D"/>
                </a:solidFill>
                <a:latin typeface="Open sans"/>
                <a:cs typeface="Times New Roman" panose="02020603050405020304" pitchFamily="18" charset="0"/>
              </a:rPr>
              <a:t>Increase quantitative data</a:t>
            </a:r>
          </a:p>
          <a:p>
            <a:pPr marL="533386" indent="-460366" defTabSz="1828756">
              <a:buClr>
                <a:srgbClr val="0055A0"/>
              </a:buClr>
              <a:buFont typeface="Arial" panose="020B0604020202020204" pitchFamily="34" charset="0"/>
              <a:buChar char="•"/>
              <a:tabLst>
                <a:tab pos="533386" algn="l"/>
              </a:tabLst>
            </a:pPr>
            <a:r>
              <a:rPr lang="en-GB" sz="3200" dirty="0">
                <a:solidFill>
                  <a:srgbClr val="4D4D4D"/>
                </a:solidFill>
                <a:latin typeface="Open sans"/>
                <a:cs typeface="Times New Roman" panose="02020603050405020304" pitchFamily="18" charset="0"/>
              </a:rPr>
              <a:t>Reduce personnel presence in tunnels by using remote monitoring technologies</a:t>
            </a:r>
          </a:p>
          <a:p>
            <a:pPr marL="533386" indent="-460366" defTabSz="1828756">
              <a:buClr>
                <a:srgbClr val="0055A0"/>
              </a:buClr>
              <a:buFont typeface="Arial" panose="020B0604020202020204" pitchFamily="34" charset="0"/>
              <a:buChar char="•"/>
              <a:tabLst>
                <a:tab pos="533386" algn="l"/>
              </a:tabLst>
            </a:pPr>
            <a:r>
              <a:rPr lang="en-GB" sz="3200" dirty="0">
                <a:solidFill>
                  <a:srgbClr val="4D4D4D"/>
                </a:solidFill>
                <a:latin typeface="Open sans"/>
                <a:cs typeface="Times New Roman" panose="02020603050405020304" pitchFamily="18" charset="0"/>
              </a:rPr>
              <a:t>Develop a technology for future inspection to be implemented in new underground infrastructures (</a:t>
            </a:r>
            <a:r>
              <a:rPr lang="en-GB" sz="3200" dirty="0" err="1">
                <a:solidFill>
                  <a:srgbClr val="4D4D4D"/>
                </a:solidFill>
                <a:latin typeface="Open sans"/>
                <a:cs typeface="Times New Roman" panose="02020603050405020304" pitchFamily="18" charset="0"/>
              </a:rPr>
              <a:t>eg.</a:t>
            </a:r>
            <a:r>
              <a:rPr lang="en-GB" sz="3200" dirty="0">
                <a:solidFill>
                  <a:srgbClr val="4D4D4D"/>
                </a:solidFill>
                <a:latin typeface="Open sans"/>
                <a:cs typeface="Times New Roman" panose="02020603050405020304" pitchFamily="18" charset="0"/>
              </a:rPr>
              <a:t> FCC, Linear Colliders)</a:t>
            </a:r>
          </a:p>
        </p:txBody>
      </p:sp>
      <p:pic>
        <p:nvPicPr>
          <p:cNvPr id="4" name="Picture 3">
            <a:extLst>
              <a:ext uri="{FF2B5EF4-FFF2-40B4-BE49-F238E27FC236}">
                <a16:creationId xmlns:a16="http://schemas.microsoft.com/office/drawing/2014/main" id="{10FB2646-2356-08D0-693F-D083DB60C269}"/>
              </a:ext>
            </a:extLst>
          </p:cNvPr>
          <p:cNvPicPr>
            <a:picLocks noChangeAspect="1"/>
          </p:cNvPicPr>
          <p:nvPr/>
        </p:nvPicPr>
        <p:blipFill>
          <a:blip r:embed="rId2" cstate="hqprint">
            <a:extLst>
              <a:ext uri="{28A0092B-C50C-407E-A947-70E740481C1C}">
                <a14:useLocalDpi xmlns:a14="http://schemas.microsoft.com/office/drawing/2010/main" val="0"/>
              </a:ext>
            </a:extLst>
          </a:blip>
          <a:stretch>
            <a:fillRect/>
          </a:stretch>
        </p:blipFill>
        <p:spPr>
          <a:xfrm>
            <a:off x="17733974" y="5905336"/>
            <a:ext cx="3602028" cy="4204536"/>
          </a:xfrm>
          <a:prstGeom prst="rect">
            <a:avLst/>
          </a:prstGeom>
        </p:spPr>
      </p:pic>
      <p:sp>
        <p:nvSpPr>
          <p:cNvPr id="7" name="TextBox 6">
            <a:extLst>
              <a:ext uri="{FF2B5EF4-FFF2-40B4-BE49-F238E27FC236}">
                <a16:creationId xmlns:a16="http://schemas.microsoft.com/office/drawing/2014/main" id="{3A05F854-D1BF-706C-7C78-1B0A8786A9A3}"/>
              </a:ext>
            </a:extLst>
          </p:cNvPr>
          <p:cNvSpPr txBox="1"/>
          <p:nvPr/>
        </p:nvSpPr>
        <p:spPr>
          <a:xfrm>
            <a:off x="18131321" y="10713740"/>
            <a:ext cx="3466702" cy="346249"/>
          </a:xfrm>
          <a:prstGeom prst="rect">
            <a:avLst/>
          </a:prstGeom>
          <a:noFill/>
        </p:spPr>
        <p:txBody>
          <a:bodyPr wrap="square">
            <a:spAutoFit/>
          </a:bodyPr>
          <a:lstStyle/>
          <a:p>
            <a:r>
              <a:rPr lang="en-IE" sz="1650" dirty="0"/>
              <a:t>Extensometer in RB26 (Point 2)</a:t>
            </a:r>
            <a:endParaRPr lang="en-GB" sz="1650" dirty="0"/>
          </a:p>
        </p:txBody>
      </p:sp>
      <p:pic>
        <p:nvPicPr>
          <p:cNvPr id="8" name="Picture 7">
            <a:extLst>
              <a:ext uri="{FF2B5EF4-FFF2-40B4-BE49-F238E27FC236}">
                <a16:creationId xmlns:a16="http://schemas.microsoft.com/office/drawing/2014/main" id="{B082B6D4-3C48-0902-CAC8-5AD8FE1807FC}"/>
              </a:ext>
            </a:extLst>
          </p:cNvPr>
          <p:cNvPicPr>
            <a:picLocks noChangeAspect="1"/>
          </p:cNvPicPr>
          <p:nvPr/>
        </p:nvPicPr>
        <p:blipFill>
          <a:blip r:embed="rId3"/>
          <a:stretch>
            <a:fillRect/>
          </a:stretch>
        </p:blipFill>
        <p:spPr>
          <a:xfrm>
            <a:off x="15026702" y="5905336"/>
            <a:ext cx="2815860" cy="4213260"/>
          </a:xfrm>
          <a:prstGeom prst="rect">
            <a:avLst/>
          </a:prstGeom>
        </p:spPr>
      </p:pic>
      <p:sp>
        <p:nvSpPr>
          <p:cNvPr id="9" name="Rectangle 8"/>
          <p:cNvSpPr/>
          <p:nvPr/>
        </p:nvSpPr>
        <p:spPr>
          <a:xfrm>
            <a:off x="15482731" y="10767087"/>
            <a:ext cx="2082621" cy="646331"/>
          </a:xfrm>
          <a:prstGeom prst="rect">
            <a:avLst/>
          </a:prstGeom>
        </p:spPr>
        <p:txBody>
          <a:bodyPr wrap="none">
            <a:spAutoFit/>
          </a:bodyPr>
          <a:lstStyle/>
          <a:p>
            <a:r>
              <a:rPr lang="en-IE" sz="1800" dirty="0"/>
              <a:t>Advanced robotics</a:t>
            </a:r>
          </a:p>
          <a:p>
            <a:r>
              <a:rPr lang="en-IE" sz="1800" dirty="0"/>
              <a:t>solutions</a:t>
            </a:r>
            <a:endParaRPr lang="en-GB" sz="1800" dirty="0"/>
          </a:p>
        </p:txBody>
      </p:sp>
    </p:spTree>
    <p:extLst>
      <p:ext uri="{BB962C8B-B14F-4D97-AF65-F5344CB8AC3E}">
        <p14:creationId xmlns:p14="http://schemas.microsoft.com/office/powerpoint/2010/main" val="88468690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4E4C7FB-C6DB-EBC2-2CA6-0C6CD748D045}"/>
              </a:ext>
            </a:extLst>
          </p:cNvPr>
          <p:cNvSpPr>
            <a:spLocks noGrp="1"/>
          </p:cNvSpPr>
          <p:nvPr>
            <p:ph type="title"/>
          </p:nvPr>
        </p:nvSpPr>
        <p:spPr>
          <a:xfrm>
            <a:off x="4019759" y="4921"/>
            <a:ext cx="7429910" cy="1946482"/>
          </a:xfrm>
          <a:ln w="57150">
            <a:solidFill>
              <a:srgbClr val="429979"/>
            </a:solidFill>
          </a:ln>
        </p:spPr>
        <p:txBody>
          <a:bodyPr/>
          <a:lstStyle/>
          <a:p>
            <a:pPr algn="ctr"/>
            <a:r>
              <a:rPr lang="en-US" dirty="0">
                <a:latin typeface="Calibri"/>
                <a:cs typeface="Arial"/>
              </a:rPr>
              <a:t>'CERN' Geology</a:t>
            </a:r>
            <a:endParaRPr lang="en-US" dirty="0">
              <a:latin typeface="Calibri"/>
            </a:endParaRPr>
          </a:p>
        </p:txBody>
      </p:sp>
      <p:sp>
        <p:nvSpPr>
          <p:cNvPr id="5" name="TextBox 4">
            <a:extLst>
              <a:ext uri="{FF2B5EF4-FFF2-40B4-BE49-F238E27FC236}">
                <a16:creationId xmlns:a16="http://schemas.microsoft.com/office/drawing/2014/main" id="{788811B0-3DA3-D061-4F7D-3E0118DA6797}"/>
              </a:ext>
            </a:extLst>
          </p:cNvPr>
          <p:cNvSpPr txBox="1"/>
          <p:nvPr/>
        </p:nvSpPr>
        <p:spPr>
          <a:xfrm>
            <a:off x="213032" y="1769807"/>
            <a:ext cx="9148752" cy="7048083"/>
          </a:xfrm>
          <a:prstGeom prst="rect">
            <a:avLst/>
          </a:prstGeom>
          <a:noFill/>
        </p:spPr>
        <p:txBody>
          <a:bodyPr rot="0" spcFirstLastPara="0" vertOverflow="overflow" horzOverflow="overflow" vert="horz" wrap="square" lIns="182880" tIns="91440" rIns="182880" bIns="91440" numCol="1" spcCol="0" rtlCol="0" fromWordArt="0" anchor="t" anchorCtr="0" forceAA="0" compatLnSpc="1">
            <a:prstTxWarp prst="textNoShape">
              <a:avLst/>
            </a:prstTxWarp>
            <a:spAutoFit/>
          </a:bodyPr>
          <a:lstStyle/>
          <a:p>
            <a:r>
              <a:rPr lang="en-US" sz="2800" b="1" dirty="0">
                <a:cs typeface="Calibri"/>
              </a:rPr>
              <a:t>Rock properties</a:t>
            </a:r>
          </a:p>
          <a:p>
            <a:endParaRPr lang="en-US" sz="5400" dirty="0">
              <a:cs typeface="Calibri"/>
            </a:endParaRPr>
          </a:p>
          <a:p>
            <a:r>
              <a:rPr lang="en-US" sz="5400" b="1" dirty="0">
                <a:cs typeface="Calibri"/>
              </a:rPr>
              <a:t>Moraines</a:t>
            </a:r>
          </a:p>
          <a:p>
            <a:pPr marL="571500" indent="-571500">
              <a:buFont typeface="Arial"/>
              <a:buChar char="•"/>
            </a:pPr>
            <a:r>
              <a:rPr lang="en-US" sz="2000" dirty="0">
                <a:cs typeface="Calibri"/>
              </a:rPr>
              <a:t>Glacial deposits comprising gravel, sands, silt and clay</a:t>
            </a:r>
          </a:p>
          <a:p>
            <a:pPr marL="571500" indent="-571500">
              <a:buFont typeface="Arial"/>
              <a:buChar char="•"/>
            </a:pPr>
            <a:r>
              <a:rPr lang="en-US" sz="2000" dirty="0">
                <a:cs typeface="Calibri"/>
              </a:rPr>
              <a:t>Water bearing unit</a:t>
            </a:r>
          </a:p>
          <a:p>
            <a:pPr marL="571500" indent="-571500">
              <a:buFont typeface="Arial"/>
              <a:buChar char="•"/>
            </a:pPr>
            <a:r>
              <a:rPr lang="en-US" sz="2000" dirty="0">
                <a:cs typeface="Calibri"/>
              </a:rPr>
              <a:t>Low strength</a:t>
            </a:r>
          </a:p>
          <a:p>
            <a:endParaRPr lang="en-US" sz="1600" dirty="0">
              <a:cs typeface="Calibri"/>
            </a:endParaRPr>
          </a:p>
          <a:p>
            <a:r>
              <a:rPr lang="en-US" sz="5400" b="1" dirty="0">
                <a:cs typeface="Calibri"/>
              </a:rPr>
              <a:t>Molasse</a:t>
            </a:r>
          </a:p>
          <a:p>
            <a:pPr marL="571500" indent="-571500">
              <a:buFont typeface="Arial"/>
              <a:buChar char="•"/>
            </a:pPr>
            <a:r>
              <a:rPr lang="en-US" sz="2000" dirty="0">
                <a:cs typeface="Calibri"/>
              </a:rPr>
              <a:t>Mixture of sandstones, marls and formations of intermediate composition</a:t>
            </a:r>
          </a:p>
          <a:p>
            <a:pPr marL="571500" indent="-571500">
              <a:buFont typeface="Arial"/>
              <a:buChar char="•"/>
            </a:pPr>
            <a:r>
              <a:rPr lang="en-US" sz="2000" dirty="0">
                <a:cs typeface="Calibri"/>
              </a:rPr>
              <a:t>Considered good excavation rock</a:t>
            </a:r>
          </a:p>
          <a:p>
            <a:pPr marL="571500" indent="-571500">
              <a:buFont typeface="Arial"/>
              <a:buChar char="•"/>
            </a:pPr>
            <a:r>
              <a:rPr lang="en-US" sz="2000" dirty="0">
                <a:cs typeface="Calibri"/>
              </a:rPr>
              <a:t>Relatively dry and stable</a:t>
            </a:r>
          </a:p>
          <a:p>
            <a:pPr marL="571500" indent="-571500">
              <a:buFont typeface="Arial"/>
              <a:buChar char="•"/>
            </a:pPr>
            <a:r>
              <a:rPr lang="en-US" sz="2000" dirty="0">
                <a:cs typeface="Calibri"/>
              </a:rPr>
              <a:t>Relatively soft rock</a:t>
            </a:r>
          </a:p>
          <a:p>
            <a:pPr marL="571500" indent="-571500">
              <a:buFont typeface="Arial"/>
              <a:buChar char="•"/>
            </a:pPr>
            <a:r>
              <a:rPr lang="en-US" sz="2000" dirty="0">
                <a:cs typeface="Calibri"/>
              </a:rPr>
              <a:t>However, some risk involved</a:t>
            </a:r>
          </a:p>
          <a:p>
            <a:pPr marL="571500" indent="-571500">
              <a:buFont typeface="Arial"/>
              <a:buChar char="•"/>
            </a:pPr>
            <a:r>
              <a:rPr lang="en-US" sz="2000" dirty="0">
                <a:cs typeface="Calibri"/>
              </a:rPr>
              <a:t>Weak marl horizons between stronger layers are zones of weakness</a:t>
            </a:r>
          </a:p>
          <a:p>
            <a:pPr marL="571500" indent="-571500">
              <a:buFont typeface="Arial"/>
              <a:buChar char="•"/>
            </a:pPr>
            <a:r>
              <a:rPr lang="en-US" sz="2000" dirty="0">
                <a:cs typeface="Calibri"/>
              </a:rPr>
              <a:t>Faulting due to the redistribution of ground stresses</a:t>
            </a:r>
          </a:p>
          <a:p>
            <a:pPr marL="571500" indent="-571500">
              <a:buFont typeface="Arial"/>
              <a:buChar char="•"/>
            </a:pPr>
            <a:r>
              <a:rPr lang="en-US" sz="2000" dirty="0">
                <a:cs typeface="Calibri"/>
              </a:rPr>
              <a:t>Structural instability (swelling, creep, squeezing)</a:t>
            </a:r>
          </a:p>
          <a:p>
            <a:endParaRPr lang="en-US" sz="2000" dirty="0">
              <a:cs typeface="Calibri"/>
            </a:endParaRPr>
          </a:p>
        </p:txBody>
      </p:sp>
      <p:sp>
        <p:nvSpPr>
          <p:cNvPr id="3" name="TextBox 2">
            <a:extLst>
              <a:ext uri="{FF2B5EF4-FFF2-40B4-BE49-F238E27FC236}">
                <a16:creationId xmlns:a16="http://schemas.microsoft.com/office/drawing/2014/main" id="{6B49E148-1007-EFB3-0EFE-3BB624AA8627}"/>
              </a:ext>
            </a:extLst>
          </p:cNvPr>
          <p:cNvSpPr txBox="1"/>
          <p:nvPr/>
        </p:nvSpPr>
        <p:spPr>
          <a:xfrm>
            <a:off x="11277600" y="7880554"/>
            <a:ext cx="9324258" cy="4647426"/>
          </a:xfrm>
          <a:prstGeom prst="rect">
            <a:avLst/>
          </a:prstGeom>
          <a:noFill/>
        </p:spPr>
        <p:txBody>
          <a:bodyPr rot="0" spcFirstLastPara="0" vertOverflow="overflow" horzOverflow="overflow" vert="horz" wrap="square" lIns="182880" tIns="91440" rIns="182880" bIns="91440" numCol="1" spcCol="0" rtlCol="0" fromWordArt="0" anchor="t" anchorCtr="0" forceAA="0" compatLnSpc="1">
            <a:prstTxWarp prst="textNoShape">
              <a:avLst/>
            </a:prstTxWarp>
            <a:spAutoFit/>
          </a:bodyPr>
          <a:lstStyle/>
          <a:p>
            <a:r>
              <a:rPr lang="en-US" sz="6600" b="1" dirty="0">
                <a:ea typeface="+mn-lt"/>
                <a:cs typeface="+mn-lt"/>
              </a:rPr>
              <a:t>Limestone</a:t>
            </a:r>
            <a:endParaRPr lang="en-US" sz="6600" dirty="0">
              <a:ea typeface="+mn-lt"/>
              <a:cs typeface="+mn-lt"/>
            </a:endParaRPr>
          </a:p>
          <a:p>
            <a:pPr marL="571500" indent="-571500">
              <a:buFont typeface="Arial,Sans-Serif"/>
              <a:buChar char="•"/>
            </a:pPr>
            <a:r>
              <a:rPr lang="en-US" sz="2800" dirty="0">
                <a:ea typeface="+mn-lt"/>
                <a:cs typeface="+mn-lt"/>
              </a:rPr>
              <a:t>Hard rock</a:t>
            </a:r>
          </a:p>
          <a:p>
            <a:pPr marL="571500" indent="-571500">
              <a:buFont typeface="Arial,Sans-Serif"/>
              <a:buChar char="•"/>
            </a:pPr>
            <a:r>
              <a:rPr lang="en-US" sz="2800" dirty="0">
                <a:ea typeface="+mn-lt"/>
                <a:cs typeface="+mn-lt"/>
              </a:rPr>
              <a:t>Normally considered as sound tunneling rock</a:t>
            </a:r>
          </a:p>
          <a:p>
            <a:pPr marL="571500" indent="-571500">
              <a:buFont typeface="Arial,Sans-Serif"/>
              <a:buChar char="•"/>
            </a:pPr>
            <a:r>
              <a:rPr lang="en-US" sz="2800" dirty="0">
                <a:ea typeface="+mn-lt"/>
                <a:cs typeface="+mn-lt"/>
              </a:rPr>
              <a:t>In this region fractures and karsts are encountered</a:t>
            </a:r>
          </a:p>
          <a:p>
            <a:pPr marL="571500" indent="-571500">
              <a:buFont typeface="Arial,Sans-Serif"/>
              <a:buChar char="•"/>
            </a:pPr>
            <a:r>
              <a:rPr lang="en-US" sz="2800" dirty="0">
                <a:ea typeface="+mn-lt"/>
                <a:cs typeface="+mn-lt"/>
              </a:rPr>
              <a:t>Risk of tunnel collapse</a:t>
            </a:r>
          </a:p>
          <a:p>
            <a:pPr marL="571500" indent="-571500">
              <a:buFont typeface="Arial,Sans-Serif"/>
              <a:buChar char="•"/>
            </a:pPr>
            <a:r>
              <a:rPr lang="en-US" sz="2800" dirty="0">
                <a:ea typeface="+mn-lt"/>
                <a:cs typeface="+mn-lt"/>
              </a:rPr>
              <a:t>High inflow rates measured during LEP construction (600L/sec)</a:t>
            </a:r>
          </a:p>
          <a:p>
            <a:pPr marL="571500" indent="-571500">
              <a:buFont typeface="Arial,Sans-Serif"/>
              <a:buChar char="•"/>
            </a:pPr>
            <a:r>
              <a:rPr lang="en-US" sz="2800" dirty="0">
                <a:ea typeface="+mn-lt"/>
                <a:cs typeface="+mn-lt"/>
              </a:rPr>
              <a:t>Clay-silt sediments in water</a:t>
            </a:r>
          </a:p>
          <a:p>
            <a:pPr marL="571500" indent="-571500">
              <a:buFont typeface="Arial,Sans-Serif"/>
              <a:buChar char="•"/>
            </a:pPr>
            <a:r>
              <a:rPr lang="en-US" sz="2800" dirty="0" err="1">
                <a:ea typeface="+mn-lt"/>
                <a:cs typeface="+mn-lt"/>
              </a:rPr>
              <a:t>Rockmass</a:t>
            </a:r>
            <a:r>
              <a:rPr lang="en-US" sz="2800" dirty="0">
                <a:ea typeface="+mn-lt"/>
                <a:cs typeface="+mn-lt"/>
              </a:rPr>
              <a:t> instabilities</a:t>
            </a:r>
            <a:endParaRPr lang="en-US" sz="2800" dirty="0"/>
          </a:p>
        </p:txBody>
      </p:sp>
      <p:graphicFrame>
        <p:nvGraphicFramePr>
          <p:cNvPr id="6" name="Table 5">
            <a:extLst>
              <a:ext uri="{FF2B5EF4-FFF2-40B4-BE49-F238E27FC236}">
                <a16:creationId xmlns:a16="http://schemas.microsoft.com/office/drawing/2014/main" id="{BC5736AA-4688-468E-331C-4B43D5D93FD9}"/>
              </a:ext>
            </a:extLst>
          </p:cNvPr>
          <p:cNvGraphicFramePr>
            <a:graphicFrameLocks noGrp="1"/>
          </p:cNvGraphicFramePr>
          <p:nvPr>
            <p:extLst>
              <p:ext uri="{D42A27DB-BD31-4B8C-83A1-F6EECF244321}">
                <p14:modId xmlns:p14="http://schemas.microsoft.com/office/powerpoint/2010/main" val="2260973480"/>
              </p:ext>
            </p:extLst>
          </p:nvPr>
        </p:nvGraphicFramePr>
        <p:xfrm>
          <a:off x="10019891" y="2300846"/>
          <a:ext cx="7429909" cy="4099232"/>
        </p:xfrm>
        <a:graphic>
          <a:graphicData uri="http://schemas.openxmlformats.org/drawingml/2006/table">
            <a:tbl>
              <a:tblPr firstRow="1" bandRow="1">
                <a:tableStyleId>{5C22544A-7EE6-4342-B048-85BDC9FD1C3A}</a:tableStyleId>
              </a:tblPr>
              <a:tblGrid>
                <a:gridCol w="4164344">
                  <a:extLst>
                    <a:ext uri="{9D8B030D-6E8A-4147-A177-3AD203B41FA5}">
                      <a16:colId xmlns:a16="http://schemas.microsoft.com/office/drawing/2014/main" val="3730058336"/>
                    </a:ext>
                  </a:extLst>
                </a:gridCol>
                <a:gridCol w="3265565">
                  <a:extLst>
                    <a:ext uri="{9D8B030D-6E8A-4147-A177-3AD203B41FA5}">
                      <a16:colId xmlns:a16="http://schemas.microsoft.com/office/drawing/2014/main" val="921929412"/>
                    </a:ext>
                  </a:extLst>
                </a:gridCol>
              </a:tblGrid>
              <a:tr h="891763">
                <a:tc>
                  <a:txBody>
                    <a:bodyPr/>
                    <a:lstStyle/>
                    <a:p>
                      <a:pPr fontAlgn="base"/>
                      <a:r>
                        <a:rPr lang="en-US" sz="2200" dirty="0">
                          <a:solidFill>
                            <a:srgbClr val="000000"/>
                          </a:solidFill>
                          <a:effectLst/>
                        </a:rPr>
                        <a:t>Rock type​</a:t>
                      </a:r>
                      <a:endParaRPr lang="en-US" sz="7200">
                        <a:solidFill>
                          <a:srgbClr val="000000"/>
                        </a:solidFill>
                        <a:effectLst/>
                      </a:endParaRPr>
                    </a:p>
                  </a:txBody>
                  <a:tcPr marL="182880" marR="182880" marT="91440" marB="91440">
                    <a:lnL w="12700">
                      <a:solidFill>
                        <a:schemeClr val="tx1"/>
                      </a:solidFill>
                    </a:lnL>
                    <a:lnR w="12700">
                      <a:solidFill>
                        <a:schemeClr val="tx1"/>
                      </a:solidFill>
                    </a:lnR>
                    <a:lnT w="12700">
                      <a:solidFill>
                        <a:schemeClr val="tx1"/>
                      </a:solidFill>
                    </a:lnT>
                    <a:lnB w="12700">
                      <a:solidFill>
                        <a:schemeClr val="tx1"/>
                      </a:solidFill>
                    </a:lnB>
                    <a:noFill/>
                  </a:tcPr>
                </a:tc>
                <a:tc>
                  <a:txBody>
                    <a:bodyPr/>
                    <a:lstStyle/>
                    <a:p>
                      <a:pPr algn="ctr" fontAlgn="base"/>
                      <a:r>
                        <a:rPr lang="en-US" sz="2200" dirty="0">
                          <a:solidFill>
                            <a:srgbClr val="000000"/>
                          </a:solidFill>
                          <a:effectLst/>
                        </a:rPr>
                        <a:t>Average </a:t>
                      </a:r>
                      <a:r>
                        <a:rPr lang="el-GR" sz="2200" dirty="0">
                          <a:solidFill>
                            <a:srgbClr val="000000"/>
                          </a:solidFill>
                          <a:effectLst/>
                        </a:rPr>
                        <a:t>σ</a:t>
                      </a:r>
                      <a:r>
                        <a:rPr lang="en-US" sz="2200" dirty="0">
                          <a:solidFill>
                            <a:srgbClr val="000000"/>
                          </a:solidFill>
                          <a:effectLst/>
                        </a:rPr>
                        <a:t>c (</a:t>
                      </a:r>
                      <a:r>
                        <a:rPr lang="en-US" sz="2200" dirty="0" err="1">
                          <a:solidFill>
                            <a:srgbClr val="000000"/>
                          </a:solidFill>
                          <a:effectLst/>
                        </a:rPr>
                        <a:t>Mpa</a:t>
                      </a:r>
                      <a:r>
                        <a:rPr lang="en-US" sz="2200" dirty="0">
                          <a:solidFill>
                            <a:srgbClr val="000000"/>
                          </a:solidFill>
                          <a:effectLst/>
                        </a:rPr>
                        <a:t>)​</a:t>
                      </a:r>
                      <a:endParaRPr lang="en-US" sz="7200" dirty="0">
                        <a:solidFill>
                          <a:srgbClr val="000000"/>
                        </a:solidFill>
                        <a:effectLst/>
                      </a:endParaRPr>
                    </a:p>
                  </a:txBody>
                  <a:tcPr marL="182880" marR="182880" marT="91440" marB="91440">
                    <a:lnL w="12700">
                      <a:solidFill>
                        <a:schemeClr val="tx1"/>
                      </a:solidFill>
                    </a:lnL>
                    <a:lnR w="12700">
                      <a:solidFill>
                        <a:schemeClr val="tx1"/>
                      </a:solidFill>
                    </a:lnR>
                    <a:lnT w="12700">
                      <a:solidFill>
                        <a:schemeClr val="tx1"/>
                      </a:solidFill>
                    </a:lnT>
                    <a:lnB w="12700">
                      <a:solidFill>
                        <a:schemeClr val="tx1"/>
                      </a:solidFill>
                    </a:lnB>
                    <a:noFill/>
                  </a:tcPr>
                </a:tc>
                <a:extLst>
                  <a:ext uri="{0D108BD9-81ED-4DB2-BD59-A6C34878D82A}">
                    <a16:rowId xmlns:a16="http://schemas.microsoft.com/office/drawing/2014/main" val="2314757018"/>
                  </a:ext>
                </a:extLst>
              </a:tr>
              <a:tr h="891763">
                <a:tc>
                  <a:txBody>
                    <a:bodyPr/>
                    <a:lstStyle/>
                    <a:p>
                      <a:pPr fontAlgn="base"/>
                      <a:r>
                        <a:rPr lang="en-US" sz="2200" b="1" dirty="0">
                          <a:effectLst/>
                        </a:rPr>
                        <a:t>Sandstone </a:t>
                      </a:r>
                      <a:r>
                        <a:rPr lang="en-US" sz="2200" dirty="0">
                          <a:effectLst/>
                        </a:rPr>
                        <a:t>               weak​</a:t>
                      </a:r>
                      <a:endParaRPr lang="en-US" sz="7200" dirty="0">
                        <a:effectLst/>
                      </a:endParaRPr>
                    </a:p>
                  </a:txBody>
                  <a:tcPr marL="182880" marR="182880" marT="91440" marB="91440">
                    <a:lnL w="12700">
                      <a:solidFill>
                        <a:schemeClr val="tx1"/>
                      </a:solidFill>
                    </a:lnL>
                    <a:lnR w="12700">
                      <a:solidFill>
                        <a:schemeClr val="tx1"/>
                      </a:solidFill>
                    </a:lnR>
                    <a:lnT w="12700">
                      <a:solidFill>
                        <a:schemeClr val="tx1"/>
                      </a:solidFill>
                    </a:lnT>
                    <a:lnB w="12700">
                      <a:solidFill>
                        <a:schemeClr val="tx1"/>
                      </a:solidFill>
                    </a:lnB>
                    <a:noFill/>
                  </a:tcPr>
                </a:tc>
                <a:tc>
                  <a:txBody>
                    <a:bodyPr/>
                    <a:lstStyle/>
                    <a:p>
                      <a:pPr algn="r" fontAlgn="base"/>
                      <a:r>
                        <a:rPr lang="en-US" sz="2200" dirty="0">
                          <a:effectLst/>
                        </a:rPr>
                        <a:t>10.6​</a:t>
                      </a:r>
                      <a:endParaRPr lang="en-US" sz="7200" dirty="0">
                        <a:effectLst/>
                      </a:endParaRPr>
                    </a:p>
                  </a:txBody>
                  <a:tcPr marL="182880" marR="182880" marT="91440" marB="91440">
                    <a:lnL w="12700">
                      <a:solidFill>
                        <a:schemeClr val="tx1"/>
                      </a:solidFill>
                    </a:lnL>
                    <a:lnR w="12700">
                      <a:solidFill>
                        <a:schemeClr val="tx1"/>
                      </a:solidFill>
                    </a:lnR>
                    <a:lnT w="12700">
                      <a:solidFill>
                        <a:schemeClr val="tx1"/>
                      </a:solidFill>
                    </a:lnT>
                    <a:lnB w="12700">
                      <a:solidFill>
                        <a:schemeClr val="tx1"/>
                      </a:solidFill>
                    </a:lnB>
                    <a:noFill/>
                  </a:tcPr>
                </a:tc>
                <a:extLst>
                  <a:ext uri="{0D108BD9-81ED-4DB2-BD59-A6C34878D82A}">
                    <a16:rowId xmlns:a16="http://schemas.microsoft.com/office/drawing/2014/main" val="371844594"/>
                  </a:ext>
                </a:extLst>
              </a:tr>
              <a:tr h="541428">
                <a:tc>
                  <a:txBody>
                    <a:bodyPr/>
                    <a:lstStyle/>
                    <a:p>
                      <a:pPr algn="r" fontAlgn="base"/>
                      <a:r>
                        <a:rPr lang="en-US" sz="2200" dirty="0">
                          <a:effectLst/>
                        </a:rPr>
                        <a:t>  strong​</a:t>
                      </a:r>
                      <a:endParaRPr lang="en-US" sz="7200" dirty="0">
                        <a:effectLst/>
                      </a:endParaRPr>
                    </a:p>
                  </a:txBody>
                  <a:tcPr marL="182880" marR="182880" marT="91440" marB="91440">
                    <a:lnL w="12700">
                      <a:solidFill>
                        <a:schemeClr val="tx1"/>
                      </a:solidFill>
                    </a:lnL>
                    <a:lnR w="12700">
                      <a:solidFill>
                        <a:schemeClr val="tx1"/>
                      </a:solidFill>
                    </a:lnR>
                    <a:lnT w="12700">
                      <a:solidFill>
                        <a:schemeClr val="tx1"/>
                      </a:solidFill>
                    </a:lnT>
                    <a:lnB w="12700">
                      <a:solidFill>
                        <a:schemeClr val="tx1"/>
                      </a:solidFill>
                    </a:lnB>
                    <a:noFill/>
                  </a:tcPr>
                </a:tc>
                <a:tc>
                  <a:txBody>
                    <a:bodyPr/>
                    <a:lstStyle/>
                    <a:p>
                      <a:pPr algn="r" fontAlgn="base"/>
                      <a:r>
                        <a:rPr lang="en-US" sz="2200" dirty="0">
                          <a:effectLst/>
                        </a:rPr>
                        <a:t>22.8​</a:t>
                      </a:r>
                      <a:endParaRPr lang="en-US" sz="7200" dirty="0">
                        <a:effectLst/>
                      </a:endParaRPr>
                    </a:p>
                  </a:txBody>
                  <a:tcPr marL="182880" marR="182880" marT="91440" marB="91440">
                    <a:lnL w="12700">
                      <a:solidFill>
                        <a:schemeClr val="tx1"/>
                      </a:solidFill>
                    </a:lnL>
                    <a:lnR w="12700">
                      <a:solidFill>
                        <a:schemeClr val="tx1"/>
                      </a:solidFill>
                    </a:lnR>
                    <a:lnT w="12700">
                      <a:solidFill>
                        <a:schemeClr val="tx1"/>
                      </a:solidFill>
                    </a:lnT>
                    <a:lnB w="12700">
                      <a:solidFill>
                        <a:schemeClr val="tx1"/>
                      </a:solidFill>
                    </a:lnB>
                    <a:noFill/>
                  </a:tcPr>
                </a:tc>
                <a:extLst>
                  <a:ext uri="{0D108BD9-81ED-4DB2-BD59-A6C34878D82A}">
                    <a16:rowId xmlns:a16="http://schemas.microsoft.com/office/drawing/2014/main" val="1255668308"/>
                  </a:ext>
                </a:extLst>
              </a:tr>
              <a:tr h="616425">
                <a:tc>
                  <a:txBody>
                    <a:bodyPr/>
                    <a:lstStyle/>
                    <a:p>
                      <a:pPr algn="r" fontAlgn="base"/>
                      <a:r>
                        <a:rPr lang="en-US" sz="2200" dirty="0">
                          <a:effectLst/>
                        </a:rPr>
                        <a:t>  very strong​</a:t>
                      </a:r>
                      <a:endParaRPr lang="en-US" sz="7200" dirty="0">
                        <a:effectLst/>
                      </a:endParaRPr>
                    </a:p>
                  </a:txBody>
                  <a:tcPr marL="182880" marR="182880" marT="91440" marB="91440">
                    <a:lnL w="12700">
                      <a:solidFill>
                        <a:schemeClr val="tx1"/>
                      </a:solidFill>
                    </a:lnL>
                    <a:lnR w="12700">
                      <a:solidFill>
                        <a:schemeClr val="tx1"/>
                      </a:solidFill>
                    </a:lnR>
                    <a:lnT w="12700">
                      <a:solidFill>
                        <a:schemeClr val="tx1"/>
                      </a:solidFill>
                    </a:lnT>
                    <a:lnB w="12700">
                      <a:solidFill>
                        <a:schemeClr val="tx1"/>
                      </a:solidFill>
                    </a:lnB>
                    <a:noFill/>
                  </a:tcPr>
                </a:tc>
                <a:tc>
                  <a:txBody>
                    <a:bodyPr/>
                    <a:lstStyle/>
                    <a:p>
                      <a:pPr algn="r" fontAlgn="base"/>
                      <a:r>
                        <a:rPr lang="en-US" sz="2200" dirty="0">
                          <a:effectLst/>
                        </a:rPr>
                        <a:t>48.4​</a:t>
                      </a:r>
                      <a:endParaRPr lang="en-US" sz="7200" dirty="0">
                        <a:effectLst/>
                      </a:endParaRPr>
                    </a:p>
                  </a:txBody>
                  <a:tcPr marL="182880" marR="182880" marT="91440" marB="91440">
                    <a:lnL w="12700">
                      <a:solidFill>
                        <a:schemeClr val="tx1"/>
                      </a:solidFill>
                    </a:lnL>
                    <a:lnR w="12700">
                      <a:solidFill>
                        <a:schemeClr val="tx1"/>
                      </a:solidFill>
                    </a:lnR>
                    <a:lnT w="12700">
                      <a:solidFill>
                        <a:schemeClr val="tx1"/>
                      </a:solidFill>
                    </a:lnT>
                    <a:lnB w="12700">
                      <a:solidFill>
                        <a:schemeClr val="tx1"/>
                      </a:solidFill>
                    </a:lnB>
                    <a:noFill/>
                  </a:tcPr>
                </a:tc>
                <a:extLst>
                  <a:ext uri="{0D108BD9-81ED-4DB2-BD59-A6C34878D82A}">
                    <a16:rowId xmlns:a16="http://schemas.microsoft.com/office/drawing/2014/main" val="2462281455"/>
                  </a:ext>
                </a:extLst>
              </a:tr>
              <a:tr h="616425">
                <a:tc>
                  <a:txBody>
                    <a:bodyPr/>
                    <a:lstStyle/>
                    <a:p>
                      <a:pPr fontAlgn="base"/>
                      <a:r>
                        <a:rPr lang="en-US" sz="2200" b="1" dirty="0">
                          <a:effectLst/>
                        </a:rPr>
                        <a:t>Sandy marl​</a:t>
                      </a:r>
                      <a:endParaRPr lang="en-US" sz="7200" b="1" dirty="0">
                        <a:effectLst/>
                      </a:endParaRPr>
                    </a:p>
                  </a:txBody>
                  <a:tcPr marL="182880" marR="182880" marT="91440" marB="91440">
                    <a:lnL w="12700">
                      <a:solidFill>
                        <a:schemeClr val="tx1"/>
                      </a:solidFill>
                    </a:lnL>
                    <a:lnR w="12700">
                      <a:solidFill>
                        <a:schemeClr val="tx1"/>
                      </a:solidFill>
                    </a:lnR>
                    <a:lnT w="12700">
                      <a:solidFill>
                        <a:schemeClr val="tx1"/>
                      </a:solidFill>
                    </a:lnT>
                    <a:lnB w="12700">
                      <a:solidFill>
                        <a:schemeClr val="tx1"/>
                      </a:solidFill>
                    </a:lnB>
                    <a:noFill/>
                  </a:tcPr>
                </a:tc>
                <a:tc>
                  <a:txBody>
                    <a:bodyPr/>
                    <a:lstStyle/>
                    <a:p>
                      <a:pPr algn="r" fontAlgn="base"/>
                      <a:r>
                        <a:rPr lang="en-US" sz="2200" dirty="0">
                          <a:effectLst/>
                        </a:rPr>
                        <a:t>13.4​</a:t>
                      </a:r>
                      <a:endParaRPr lang="en-US" sz="7200" dirty="0">
                        <a:effectLst/>
                      </a:endParaRPr>
                    </a:p>
                  </a:txBody>
                  <a:tcPr marL="182880" marR="182880" marT="91440" marB="91440">
                    <a:lnL w="12700">
                      <a:solidFill>
                        <a:schemeClr val="tx1"/>
                      </a:solidFill>
                    </a:lnL>
                    <a:lnR w="12700">
                      <a:solidFill>
                        <a:schemeClr val="tx1"/>
                      </a:solidFill>
                    </a:lnR>
                    <a:lnT w="12700">
                      <a:solidFill>
                        <a:schemeClr val="tx1"/>
                      </a:solidFill>
                    </a:lnT>
                    <a:lnB w="12700">
                      <a:solidFill>
                        <a:schemeClr val="tx1"/>
                      </a:solidFill>
                    </a:lnB>
                    <a:noFill/>
                  </a:tcPr>
                </a:tc>
                <a:extLst>
                  <a:ext uri="{0D108BD9-81ED-4DB2-BD59-A6C34878D82A}">
                    <a16:rowId xmlns:a16="http://schemas.microsoft.com/office/drawing/2014/main" val="1756330922"/>
                  </a:ext>
                </a:extLst>
              </a:tr>
              <a:tr h="541428">
                <a:tc>
                  <a:txBody>
                    <a:bodyPr/>
                    <a:lstStyle/>
                    <a:p>
                      <a:pPr fontAlgn="base"/>
                      <a:r>
                        <a:rPr lang="en-US" sz="2200" b="1" dirty="0">
                          <a:effectLst/>
                        </a:rPr>
                        <a:t>Marl​</a:t>
                      </a:r>
                      <a:endParaRPr lang="en-US" sz="7200" b="1" dirty="0">
                        <a:effectLst/>
                      </a:endParaRPr>
                    </a:p>
                  </a:txBody>
                  <a:tcPr marL="182880" marR="182880" marT="91440" marB="91440">
                    <a:lnL w="12700">
                      <a:solidFill>
                        <a:schemeClr val="tx1"/>
                      </a:solidFill>
                    </a:lnL>
                    <a:lnR w="12700">
                      <a:solidFill>
                        <a:schemeClr val="tx1"/>
                      </a:solidFill>
                    </a:lnR>
                    <a:lnT w="12700">
                      <a:solidFill>
                        <a:schemeClr val="tx1"/>
                      </a:solidFill>
                    </a:lnT>
                    <a:lnB w="12700">
                      <a:solidFill>
                        <a:schemeClr val="tx1"/>
                      </a:solidFill>
                    </a:lnB>
                    <a:noFill/>
                  </a:tcPr>
                </a:tc>
                <a:tc>
                  <a:txBody>
                    <a:bodyPr/>
                    <a:lstStyle/>
                    <a:p>
                      <a:pPr algn="r" fontAlgn="base"/>
                      <a:r>
                        <a:rPr lang="en-US" sz="2200" dirty="0">
                          <a:effectLst/>
                        </a:rPr>
                        <a:t>5.7​</a:t>
                      </a:r>
                      <a:endParaRPr lang="en-US" sz="7200" dirty="0">
                        <a:effectLst/>
                      </a:endParaRPr>
                    </a:p>
                  </a:txBody>
                  <a:tcPr marL="182880" marR="182880" marT="91440" marB="91440">
                    <a:lnL w="12700">
                      <a:solidFill>
                        <a:schemeClr val="tx1"/>
                      </a:solidFill>
                    </a:lnL>
                    <a:lnR w="12700">
                      <a:solidFill>
                        <a:schemeClr val="tx1"/>
                      </a:solidFill>
                    </a:lnR>
                    <a:lnT w="12700">
                      <a:solidFill>
                        <a:schemeClr val="tx1"/>
                      </a:solidFill>
                    </a:lnT>
                    <a:lnB w="12700">
                      <a:solidFill>
                        <a:schemeClr val="tx1"/>
                      </a:solidFill>
                    </a:lnB>
                    <a:noFill/>
                  </a:tcPr>
                </a:tc>
                <a:extLst>
                  <a:ext uri="{0D108BD9-81ED-4DB2-BD59-A6C34878D82A}">
                    <a16:rowId xmlns:a16="http://schemas.microsoft.com/office/drawing/2014/main" val="1479339660"/>
                  </a:ext>
                </a:extLst>
              </a:tr>
            </a:tbl>
          </a:graphicData>
        </a:graphic>
      </p:graphicFrame>
      <p:sp>
        <p:nvSpPr>
          <p:cNvPr id="8" name="TextBox 7">
            <a:extLst>
              <a:ext uri="{FF2B5EF4-FFF2-40B4-BE49-F238E27FC236}">
                <a16:creationId xmlns:a16="http://schemas.microsoft.com/office/drawing/2014/main" id="{0E8D0441-D587-2CFB-AD61-E2D788F39766}"/>
              </a:ext>
            </a:extLst>
          </p:cNvPr>
          <p:cNvSpPr txBox="1"/>
          <p:nvPr/>
        </p:nvSpPr>
        <p:spPr>
          <a:xfrm>
            <a:off x="11449668" y="6440128"/>
            <a:ext cx="5390531" cy="553998"/>
          </a:xfrm>
          <a:prstGeom prst="rect">
            <a:avLst/>
          </a:prstGeom>
          <a:noFill/>
        </p:spPr>
        <p:txBody>
          <a:bodyPr rot="0" spcFirstLastPara="0" vertOverflow="overflow" horzOverflow="overflow" vert="horz" wrap="square" lIns="182880" tIns="91440" rIns="182880" bIns="91440" numCol="1" spcCol="0" rtlCol="0" fromWordArt="0" anchor="t" anchorCtr="0" forceAA="0" compatLnSpc="1">
            <a:prstTxWarp prst="textNoShape">
              <a:avLst/>
            </a:prstTxWarp>
            <a:spAutoFit/>
          </a:bodyPr>
          <a:lstStyle/>
          <a:p>
            <a:r>
              <a:rPr lang="en-US" sz="2400" i="1" dirty="0">
                <a:cs typeface="Calibri"/>
              </a:rPr>
              <a:t>Molasse Compression Strengths</a:t>
            </a:r>
            <a:endParaRPr lang="en-US" sz="2400" i="1" dirty="0"/>
          </a:p>
        </p:txBody>
      </p:sp>
      <p:pic>
        <p:nvPicPr>
          <p:cNvPr id="9" name="Picture 9">
            <a:extLst>
              <a:ext uri="{FF2B5EF4-FFF2-40B4-BE49-F238E27FC236}">
                <a16:creationId xmlns:a16="http://schemas.microsoft.com/office/drawing/2014/main" id="{DCB3A968-E346-7535-239E-D8CD63E34FAF}"/>
              </a:ext>
            </a:extLst>
          </p:cNvPr>
          <p:cNvPicPr>
            <a:picLocks noChangeAspect="1"/>
          </p:cNvPicPr>
          <p:nvPr/>
        </p:nvPicPr>
        <p:blipFill>
          <a:blip r:embed="rId2"/>
          <a:stretch>
            <a:fillRect/>
          </a:stretch>
        </p:blipFill>
        <p:spPr>
          <a:xfrm>
            <a:off x="18234128" y="2342126"/>
            <a:ext cx="5269680" cy="4099232"/>
          </a:xfrm>
          <a:prstGeom prst="rect">
            <a:avLst/>
          </a:prstGeom>
        </p:spPr>
      </p:pic>
      <p:sp>
        <p:nvSpPr>
          <p:cNvPr id="10" name="TextBox 9">
            <a:extLst>
              <a:ext uri="{FF2B5EF4-FFF2-40B4-BE49-F238E27FC236}">
                <a16:creationId xmlns:a16="http://schemas.microsoft.com/office/drawing/2014/main" id="{01A85BAB-857F-1D4C-0648-F82ACD7A09D4}"/>
              </a:ext>
            </a:extLst>
          </p:cNvPr>
          <p:cNvSpPr txBox="1"/>
          <p:nvPr/>
        </p:nvSpPr>
        <p:spPr>
          <a:xfrm>
            <a:off x="18238839" y="6440128"/>
            <a:ext cx="5260254" cy="1046440"/>
          </a:xfrm>
          <a:prstGeom prst="rect">
            <a:avLst/>
          </a:prstGeom>
          <a:noFill/>
        </p:spPr>
        <p:txBody>
          <a:bodyPr rot="0" spcFirstLastPara="0" vertOverflow="overflow" horzOverflow="overflow" vert="horz" wrap="square" lIns="182880" tIns="91440" rIns="182880" bIns="91440" numCol="1" spcCol="0" rtlCol="0" fromWordArt="0" anchor="t" anchorCtr="0" forceAA="0" compatLnSpc="1">
            <a:prstTxWarp prst="textNoShape">
              <a:avLst/>
            </a:prstTxWarp>
            <a:spAutoFit/>
          </a:bodyPr>
          <a:lstStyle/>
          <a:p>
            <a:r>
              <a:rPr lang="en-US" sz="2800" i="1" dirty="0">
                <a:cs typeface="Calibri"/>
              </a:rPr>
              <a:t>Model of tunnel collapse caused by Karsts</a:t>
            </a:r>
            <a:endParaRPr lang="en-US" sz="2800" i="1" dirty="0"/>
          </a:p>
        </p:txBody>
      </p:sp>
    </p:spTree>
    <p:extLst>
      <p:ext uri="{BB962C8B-B14F-4D97-AF65-F5344CB8AC3E}">
        <p14:creationId xmlns:p14="http://schemas.microsoft.com/office/powerpoint/2010/main" val="397586752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0395CC-B08D-D142-CDDB-2F837235F4B5}"/>
              </a:ext>
            </a:extLst>
          </p:cNvPr>
          <p:cNvSpPr>
            <a:spLocks noGrp="1"/>
          </p:cNvSpPr>
          <p:nvPr>
            <p:ph type="title"/>
          </p:nvPr>
        </p:nvSpPr>
        <p:spPr>
          <a:xfrm>
            <a:off x="6543371" y="611244"/>
            <a:ext cx="11280878" cy="2192288"/>
          </a:xfrm>
          <a:ln w="57150">
            <a:solidFill>
              <a:srgbClr val="429979"/>
            </a:solidFill>
          </a:ln>
        </p:spPr>
        <p:txBody>
          <a:bodyPr/>
          <a:lstStyle/>
          <a:p>
            <a:pPr algn="ctr"/>
            <a:r>
              <a:rPr lang="en-US" dirty="0">
                <a:latin typeface="Arial"/>
                <a:cs typeface="Arial"/>
              </a:rPr>
              <a:t>LHC tunnel alignment</a:t>
            </a:r>
            <a:endParaRPr lang="en-US" dirty="0"/>
          </a:p>
        </p:txBody>
      </p:sp>
      <p:pic>
        <p:nvPicPr>
          <p:cNvPr id="5" name="Picture 5">
            <a:extLst>
              <a:ext uri="{FF2B5EF4-FFF2-40B4-BE49-F238E27FC236}">
                <a16:creationId xmlns:a16="http://schemas.microsoft.com/office/drawing/2014/main" id="{A33CBE7B-7144-8706-7DB2-B7F9685A8A77}"/>
              </a:ext>
            </a:extLst>
          </p:cNvPr>
          <p:cNvPicPr>
            <a:picLocks noChangeAspect="1"/>
          </p:cNvPicPr>
          <p:nvPr/>
        </p:nvPicPr>
        <p:blipFill>
          <a:blip r:embed="rId2"/>
          <a:stretch>
            <a:fillRect/>
          </a:stretch>
        </p:blipFill>
        <p:spPr>
          <a:xfrm>
            <a:off x="1730478" y="3600654"/>
            <a:ext cx="20923044" cy="7842044"/>
          </a:xfrm>
          <a:prstGeom prst="rect">
            <a:avLst/>
          </a:prstGeom>
        </p:spPr>
      </p:pic>
    </p:spTree>
    <p:extLst>
      <p:ext uri="{BB962C8B-B14F-4D97-AF65-F5344CB8AC3E}">
        <p14:creationId xmlns:p14="http://schemas.microsoft.com/office/powerpoint/2010/main" val="151811988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5" descr="Diagram&#10;&#10;Description automatically generated">
            <a:extLst>
              <a:ext uri="{FF2B5EF4-FFF2-40B4-BE49-F238E27FC236}">
                <a16:creationId xmlns:a16="http://schemas.microsoft.com/office/drawing/2014/main" id="{9E5AB4B8-77C8-2690-F305-0C56551A0034}"/>
              </a:ext>
            </a:extLst>
          </p:cNvPr>
          <p:cNvPicPr>
            <a:picLocks noChangeAspect="1"/>
          </p:cNvPicPr>
          <p:nvPr/>
        </p:nvPicPr>
        <p:blipFill>
          <a:blip r:embed="rId2"/>
          <a:stretch>
            <a:fillRect/>
          </a:stretch>
        </p:blipFill>
        <p:spPr>
          <a:xfrm>
            <a:off x="6989165" y="2795"/>
            <a:ext cx="17399818" cy="12108494"/>
          </a:xfrm>
          <a:prstGeom prst="rect">
            <a:avLst/>
          </a:prstGeom>
        </p:spPr>
      </p:pic>
      <p:sp>
        <p:nvSpPr>
          <p:cNvPr id="2" name="Title 1">
            <a:extLst>
              <a:ext uri="{FF2B5EF4-FFF2-40B4-BE49-F238E27FC236}">
                <a16:creationId xmlns:a16="http://schemas.microsoft.com/office/drawing/2014/main" id="{7365A300-F815-BCB2-BF10-52C62BAF58CC}"/>
              </a:ext>
            </a:extLst>
          </p:cNvPr>
          <p:cNvSpPr>
            <a:spLocks noGrp="1"/>
          </p:cNvSpPr>
          <p:nvPr>
            <p:ph type="title"/>
          </p:nvPr>
        </p:nvSpPr>
        <p:spPr>
          <a:xfrm>
            <a:off x="283498" y="4085309"/>
            <a:ext cx="6545008" cy="3945706"/>
          </a:xfrm>
          <a:ln w="57150">
            <a:solidFill>
              <a:srgbClr val="429979"/>
            </a:solidFill>
          </a:ln>
        </p:spPr>
        <p:txBody>
          <a:bodyPr/>
          <a:lstStyle/>
          <a:p>
            <a:r>
              <a:rPr lang="en-US" dirty="0">
                <a:latin typeface="Arial"/>
                <a:cs typeface="Arial"/>
              </a:rPr>
              <a:t>LHC Civil Engineering 1998-2005</a:t>
            </a:r>
            <a:endParaRPr lang="en-US" dirty="0"/>
          </a:p>
        </p:txBody>
      </p:sp>
    </p:spTree>
    <p:extLst>
      <p:ext uri="{BB962C8B-B14F-4D97-AF65-F5344CB8AC3E}">
        <p14:creationId xmlns:p14="http://schemas.microsoft.com/office/powerpoint/2010/main" val="240581584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CDF49CC-2467-ECEF-DEC3-97915DEFFD8B}"/>
              </a:ext>
            </a:extLst>
          </p:cNvPr>
          <p:cNvSpPr>
            <a:spLocks noGrp="1"/>
          </p:cNvSpPr>
          <p:nvPr>
            <p:ph type="title"/>
          </p:nvPr>
        </p:nvSpPr>
        <p:spPr>
          <a:xfrm>
            <a:off x="9673307" y="1315890"/>
            <a:ext cx="13329266" cy="1848160"/>
          </a:xfrm>
          <a:ln w="57150">
            <a:solidFill>
              <a:srgbClr val="429979"/>
            </a:solidFill>
          </a:ln>
        </p:spPr>
        <p:txBody>
          <a:bodyPr/>
          <a:lstStyle/>
          <a:p>
            <a:pPr algn="ctr"/>
            <a:r>
              <a:rPr lang="en-US" dirty="0">
                <a:latin typeface="Arial"/>
                <a:cs typeface="Arial"/>
              </a:rPr>
              <a:t>Tunnel excavation options</a:t>
            </a:r>
            <a:endParaRPr lang="en-US" dirty="0"/>
          </a:p>
        </p:txBody>
      </p:sp>
      <p:pic>
        <p:nvPicPr>
          <p:cNvPr id="5" name="Picture 5" descr="A picture containing ground, dirty, old, stone&#10;&#10;Description automatically generated">
            <a:extLst>
              <a:ext uri="{FF2B5EF4-FFF2-40B4-BE49-F238E27FC236}">
                <a16:creationId xmlns:a16="http://schemas.microsoft.com/office/drawing/2014/main" id="{BC9C3BBC-5F53-631A-A8C4-C5436767BD47}"/>
              </a:ext>
            </a:extLst>
          </p:cNvPr>
          <p:cNvPicPr>
            <a:picLocks noChangeAspect="1"/>
          </p:cNvPicPr>
          <p:nvPr/>
        </p:nvPicPr>
        <p:blipFill>
          <a:blip r:embed="rId2"/>
          <a:stretch>
            <a:fillRect/>
          </a:stretch>
        </p:blipFill>
        <p:spPr>
          <a:xfrm>
            <a:off x="-7449" y="-5437"/>
            <a:ext cx="8911302" cy="6718966"/>
          </a:xfrm>
          <a:prstGeom prst="rect">
            <a:avLst/>
          </a:prstGeom>
        </p:spPr>
      </p:pic>
      <p:sp>
        <p:nvSpPr>
          <p:cNvPr id="10" name="TextBox 9">
            <a:extLst>
              <a:ext uri="{FF2B5EF4-FFF2-40B4-BE49-F238E27FC236}">
                <a16:creationId xmlns:a16="http://schemas.microsoft.com/office/drawing/2014/main" id="{33F0B87E-112E-9674-B2A2-17E8241FF2F0}"/>
              </a:ext>
            </a:extLst>
          </p:cNvPr>
          <p:cNvSpPr txBox="1"/>
          <p:nvPr/>
        </p:nvSpPr>
        <p:spPr>
          <a:xfrm>
            <a:off x="21647355" y="5456903"/>
            <a:ext cx="2736646" cy="3508653"/>
          </a:xfrm>
          <a:prstGeom prst="rect">
            <a:avLst/>
          </a:prstGeom>
          <a:noFill/>
        </p:spPr>
        <p:txBody>
          <a:bodyPr rot="0" spcFirstLastPara="0" vertOverflow="overflow" horzOverflow="overflow" vert="horz" wrap="square" lIns="182880" tIns="91440" rIns="182880" bIns="91440" numCol="1" spcCol="0" rtlCol="0" fromWordArt="0" anchor="t" anchorCtr="0" forceAA="0" compatLnSpc="1">
            <a:prstTxWarp prst="textNoShape">
              <a:avLst/>
            </a:prstTxWarp>
            <a:spAutoFit/>
          </a:bodyPr>
          <a:lstStyle/>
          <a:p>
            <a:pPr algn="l"/>
            <a:r>
              <a:rPr lang="en-US" sz="7200" dirty="0" err="1">
                <a:solidFill>
                  <a:srgbClr val="FFFFFF"/>
                </a:solidFill>
                <a:cs typeface="Calibri"/>
              </a:rPr>
              <a:t>Roadheader</a:t>
            </a:r>
            <a:endParaRPr lang="en-US" sz="7200" dirty="0" err="1">
              <a:solidFill>
                <a:srgbClr val="FFFFFF"/>
              </a:solidFill>
            </a:endParaRPr>
          </a:p>
        </p:txBody>
      </p:sp>
      <p:pic>
        <p:nvPicPr>
          <p:cNvPr id="6" name="Picture 6" descr="A picture containing old, engine, dirty&#10;&#10;Description automatically generated">
            <a:extLst>
              <a:ext uri="{FF2B5EF4-FFF2-40B4-BE49-F238E27FC236}">
                <a16:creationId xmlns:a16="http://schemas.microsoft.com/office/drawing/2014/main" id="{82CD98F2-BF68-6057-F34E-485E0FF03878}"/>
              </a:ext>
            </a:extLst>
          </p:cNvPr>
          <p:cNvPicPr>
            <a:picLocks noChangeAspect="1"/>
          </p:cNvPicPr>
          <p:nvPr/>
        </p:nvPicPr>
        <p:blipFill>
          <a:blip r:embed="rId3"/>
          <a:stretch>
            <a:fillRect/>
          </a:stretch>
        </p:blipFill>
        <p:spPr>
          <a:xfrm>
            <a:off x="7007123" y="5127709"/>
            <a:ext cx="17383430" cy="7032970"/>
          </a:xfrm>
          <a:prstGeom prst="rect">
            <a:avLst/>
          </a:prstGeom>
        </p:spPr>
      </p:pic>
      <p:sp>
        <p:nvSpPr>
          <p:cNvPr id="4" name="TextBox 3">
            <a:extLst>
              <a:ext uri="{FF2B5EF4-FFF2-40B4-BE49-F238E27FC236}">
                <a16:creationId xmlns:a16="http://schemas.microsoft.com/office/drawing/2014/main" id="{E68446BB-03BE-8C5A-52B0-B9CF8A3B40EE}"/>
              </a:ext>
            </a:extLst>
          </p:cNvPr>
          <p:cNvSpPr txBox="1"/>
          <p:nvPr/>
        </p:nvSpPr>
        <p:spPr>
          <a:xfrm>
            <a:off x="19964400" y="5456903"/>
            <a:ext cx="4206566" cy="1015663"/>
          </a:xfrm>
          <a:prstGeom prst="rect">
            <a:avLst/>
          </a:prstGeom>
          <a:noFill/>
        </p:spPr>
        <p:txBody>
          <a:bodyPr rot="0" spcFirstLastPara="0" vertOverflow="overflow" horzOverflow="overflow" vert="horz" wrap="square" lIns="182880" tIns="91440" rIns="182880" bIns="91440" numCol="1" spcCol="0" rtlCol="0" fromWordArt="0" anchor="t" anchorCtr="0" forceAA="0" compatLnSpc="1">
            <a:prstTxWarp prst="textNoShape">
              <a:avLst/>
            </a:prstTxWarp>
            <a:spAutoFit/>
          </a:bodyPr>
          <a:lstStyle/>
          <a:p>
            <a:r>
              <a:rPr lang="en-US" sz="5400" dirty="0" err="1">
                <a:solidFill>
                  <a:srgbClr val="FFFFFF"/>
                </a:solidFill>
                <a:cs typeface="Calibri"/>
              </a:rPr>
              <a:t>Roadheader</a:t>
            </a:r>
          </a:p>
        </p:txBody>
      </p:sp>
      <p:sp>
        <p:nvSpPr>
          <p:cNvPr id="3" name="TextBox 2">
            <a:extLst>
              <a:ext uri="{FF2B5EF4-FFF2-40B4-BE49-F238E27FC236}">
                <a16:creationId xmlns:a16="http://schemas.microsoft.com/office/drawing/2014/main" id="{6FADF332-9131-FB64-1D52-20AC379CA921}"/>
              </a:ext>
            </a:extLst>
          </p:cNvPr>
          <p:cNvSpPr txBox="1"/>
          <p:nvPr/>
        </p:nvSpPr>
        <p:spPr>
          <a:xfrm>
            <a:off x="7390580" y="11176000"/>
            <a:ext cx="4268019" cy="1107996"/>
          </a:xfrm>
          <a:prstGeom prst="rect">
            <a:avLst/>
          </a:prstGeom>
          <a:noFill/>
        </p:spPr>
        <p:txBody>
          <a:bodyPr rot="0" spcFirstLastPara="0" vertOverflow="overflow" horzOverflow="overflow" vert="horz" wrap="square" lIns="182880" tIns="91440" rIns="182880" bIns="91440" numCol="1" spcCol="0" rtlCol="0" fromWordArt="0" anchor="t" anchorCtr="0" forceAA="0" compatLnSpc="1">
            <a:prstTxWarp prst="textNoShape">
              <a:avLst/>
            </a:prstTxWarp>
            <a:spAutoFit/>
          </a:bodyPr>
          <a:lstStyle/>
          <a:p>
            <a:r>
              <a:rPr lang="en-US" sz="6000" dirty="0">
                <a:solidFill>
                  <a:srgbClr val="FFFFFF"/>
                </a:solidFill>
                <a:cs typeface="Calibri"/>
              </a:rPr>
              <a:t>TBM</a:t>
            </a:r>
          </a:p>
        </p:txBody>
      </p:sp>
      <p:sp>
        <p:nvSpPr>
          <p:cNvPr id="8" name="TextBox 7">
            <a:extLst>
              <a:ext uri="{FF2B5EF4-FFF2-40B4-BE49-F238E27FC236}">
                <a16:creationId xmlns:a16="http://schemas.microsoft.com/office/drawing/2014/main" id="{8B50956F-5691-4410-DDD9-76D6D247BDDB}"/>
              </a:ext>
            </a:extLst>
          </p:cNvPr>
          <p:cNvSpPr txBox="1"/>
          <p:nvPr/>
        </p:nvSpPr>
        <p:spPr>
          <a:xfrm>
            <a:off x="852129" y="950453"/>
            <a:ext cx="3015226" cy="1661993"/>
          </a:xfrm>
          <a:prstGeom prst="rect">
            <a:avLst/>
          </a:prstGeom>
          <a:noFill/>
        </p:spPr>
        <p:txBody>
          <a:bodyPr rot="0" spcFirstLastPara="0" vertOverflow="overflow" horzOverflow="overflow" vert="horz" wrap="square" lIns="182880" tIns="91440" rIns="182880" bIns="91440" numCol="1" spcCol="0" rtlCol="0" fromWordArt="0" anchor="t" anchorCtr="0" forceAA="0" compatLnSpc="1">
            <a:prstTxWarp prst="textNoShape">
              <a:avLst/>
            </a:prstTxWarp>
            <a:spAutoFit/>
          </a:bodyPr>
          <a:lstStyle/>
          <a:p>
            <a:r>
              <a:rPr lang="en-US" sz="4800" dirty="0">
                <a:solidFill>
                  <a:srgbClr val="FFFFFF"/>
                </a:solidFill>
                <a:cs typeface="Calibri"/>
              </a:rPr>
              <a:t>Rock breakers</a:t>
            </a:r>
          </a:p>
        </p:txBody>
      </p:sp>
    </p:spTree>
    <p:extLst>
      <p:ext uri="{BB962C8B-B14F-4D97-AF65-F5344CB8AC3E}">
        <p14:creationId xmlns:p14="http://schemas.microsoft.com/office/powerpoint/2010/main" val="36426942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5" descr="Diagram&#10;&#10;Description automatically generated">
            <a:extLst>
              <a:ext uri="{FF2B5EF4-FFF2-40B4-BE49-F238E27FC236}">
                <a16:creationId xmlns:a16="http://schemas.microsoft.com/office/drawing/2014/main" id="{6260F753-DE01-2A6B-CDAF-035B5A5305A9}"/>
              </a:ext>
            </a:extLst>
          </p:cNvPr>
          <p:cNvPicPr>
            <a:picLocks noChangeAspect="1"/>
          </p:cNvPicPr>
          <p:nvPr/>
        </p:nvPicPr>
        <p:blipFill>
          <a:blip r:embed="rId2"/>
          <a:stretch>
            <a:fillRect/>
          </a:stretch>
        </p:blipFill>
        <p:spPr>
          <a:xfrm>
            <a:off x="4654807" y="2388973"/>
            <a:ext cx="14564846" cy="10149506"/>
          </a:xfrm>
          <a:prstGeom prst="rect">
            <a:avLst/>
          </a:prstGeom>
        </p:spPr>
      </p:pic>
      <p:sp>
        <p:nvSpPr>
          <p:cNvPr id="2" name="Title 1">
            <a:extLst>
              <a:ext uri="{FF2B5EF4-FFF2-40B4-BE49-F238E27FC236}">
                <a16:creationId xmlns:a16="http://schemas.microsoft.com/office/drawing/2014/main" id="{106CAB5E-A65B-D890-071D-5BC56A1D84CD}"/>
              </a:ext>
            </a:extLst>
          </p:cNvPr>
          <p:cNvSpPr>
            <a:spLocks noGrp="1"/>
          </p:cNvSpPr>
          <p:nvPr>
            <p:ph type="title"/>
          </p:nvPr>
        </p:nvSpPr>
        <p:spPr>
          <a:xfrm>
            <a:off x="1515762" y="164756"/>
            <a:ext cx="20578120" cy="2224216"/>
          </a:xfrm>
          <a:ln w="57150">
            <a:solidFill>
              <a:srgbClr val="429979"/>
            </a:solidFill>
          </a:ln>
        </p:spPr>
        <p:txBody>
          <a:bodyPr>
            <a:normAutofit/>
          </a:bodyPr>
          <a:lstStyle/>
          <a:p>
            <a:pPr algn="ctr"/>
            <a:r>
              <a:rPr lang="en-US" dirty="0">
                <a:latin typeface="Arial"/>
                <a:cs typeface="Arial"/>
              </a:rPr>
              <a:t>High Luminosity LHC Project (HL-LHC)</a:t>
            </a:r>
            <a:br>
              <a:rPr lang="en-US" dirty="0">
                <a:latin typeface="Arial"/>
                <a:cs typeface="Arial"/>
              </a:rPr>
            </a:br>
            <a:r>
              <a:rPr lang="en-US" dirty="0">
                <a:solidFill>
                  <a:srgbClr val="FF0000"/>
                </a:solidFill>
                <a:latin typeface="Arial"/>
                <a:cs typeface="Arial"/>
              </a:rPr>
              <a:t>FIDIC CONTRACTS</a:t>
            </a:r>
            <a:endParaRPr lang="en-US" dirty="0">
              <a:solidFill>
                <a:srgbClr val="FF0000"/>
              </a:solidFill>
            </a:endParaRPr>
          </a:p>
        </p:txBody>
      </p:sp>
      <p:sp>
        <p:nvSpPr>
          <p:cNvPr id="6" name="TextBox 5">
            <a:extLst>
              <a:ext uri="{FF2B5EF4-FFF2-40B4-BE49-F238E27FC236}">
                <a16:creationId xmlns:a16="http://schemas.microsoft.com/office/drawing/2014/main" id="{678BE80E-428A-5DFF-FA33-315E5A348127}"/>
              </a:ext>
            </a:extLst>
          </p:cNvPr>
          <p:cNvSpPr txBox="1"/>
          <p:nvPr/>
        </p:nvSpPr>
        <p:spPr>
          <a:xfrm>
            <a:off x="262191" y="3982067"/>
            <a:ext cx="4588386" cy="2862322"/>
          </a:xfrm>
          <a:prstGeom prst="rect">
            <a:avLst/>
          </a:prstGeom>
          <a:noFill/>
          <a:ln w="28575">
            <a:solidFill>
              <a:srgbClr val="429979"/>
            </a:solidFill>
          </a:ln>
        </p:spPr>
        <p:txBody>
          <a:bodyPr rot="0" spcFirstLastPara="0" vertOverflow="overflow" horzOverflow="overflow" vert="horz" wrap="square" lIns="182880" tIns="91440" rIns="182880" bIns="91440" numCol="1" spcCol="0" rtlCol="0" fromWordArt="0" anchor="t" anchorCtr="0" forceAA="0" compatLnSpc="1">
            <a:prstTxWarp prst="textNoShape">
              <a:avLst/>
            </a:prstTxWarp>
            <a:spAutoFit/>
          </a:bodyPr>
          <a:lstStyle/>
          <a:p>
            <a:r>
              <a:rPr lang="en-US" sz="5400" b="1" u="sng" dirty="0">
                <a:cs typeface="Calibri"/>
              </a:rPr>
              <a:t>Packages 1:</a:t>
            </a:r>
          </a:p>
          <a:p>
            <a:pPr marL="571500" indent="-571500">
              <a:buFont typeface="Arial"/>
              <a:buChar char="•"/>
            </a:pPr>
            <a:r>
              <a:rPr lang="en-US" sz="2000" b="1" dirty="0">
                <a:cs typeface="Calibri"/>
              </a:rPr>
              <a:t>1a</a:t>
            </a:r>
            <a:r>
              <a:rPr lang="en-US" sz="2000" dirty="0">
                <a:cs typeface="Calibri"/>
              </a:rPr>
              <a:t>: Architect contract for building permit submission (CH)</a:t>
            </a:r>
          </a:p>
          <a:p>
            <a:pPr marL="571500" indent="-571500">
              <a:buFont typeface="Arial"/>
              <a:buChar char="•"/>
            </a:pPr>
            <a:r>
              <a:rPr lang="en-US" sz="2000" b="1" dirty="0">
                <a:cs typeface="Calibri"/>
              </a:rPr>
              <a:t>1b</a:t>
            </a:r>
            <a:r>
              <a:rPr lang="en-US" sz="2000" dirty="0">
                <a:cs typeface="Calibri"/>
              </a:rPr>
              <a:t>: Consultants for design of underground and surface</a:t>
            </a:r>
          </a:p>
          <a:p>
            <a:pPr marL="571500" indent="-571500">
              <a:buFont typeface="Arial"/>
              <a:buChar char="•"/>
            </a:pPr>
            <a:r>
              <a:rPr lang="en-US" sz="2000" b="1" dirty="0">
                <a:cs typeface="Calibri"/>
              </a:rPr>
              <a:t>1c</a:t>
            </a:r>
            <a:r>
              <a:rPr lang="en-US" sz="2000" dirty="0">
                <a:cs typeface="Calibri"/>
              </a:rPr>
              <a:t>: Contractor for underground and surface works</a:t>
            </a:r>
          </a:p>
        </p:txBody>
      </p:sp>
      <p:sp>
        <p:nvSpPr>
          <p:cNvPr id="7" name="TextBox 6">
            <a:extLst>
              <a:ext uri="{FF2B5EF4-FFF2-40B4-BE49-F238E27FC236}">
                <a16:creationId xmlns:a16="http://schemas.microsoft.com/office/drawing/2014/main" id="{B804B8A0-3FAA-4BAC-8D6F-BC894CED0ADF}"/>
              </a:ext>
            </a:extLst>
          </p:cNvPr>
          <p:cNvSpPr txBox="1"/>
          <p:nvPr/>
        </p:nvSpPr>
        <p:spPr>
          <a:xfrm>
            <a:off x="19451482" y="3982067"/>
            <a:ext cx="4539224" cy="2862322"/>
          </a:xfrm>
          <a:prstGeom prst="rect">
            <a:avLst/>
          </a:prstGeom>
          <a:noFill/>
          <a:ln w="28575">
            <a:solidFill>
              <a:srgbClr val="429979"/>
            </a:solidFill>
          </a:ln>
        </p:spPr>
        <p:txBody>
          <a:bodyPr rot="0" spcFirstLastPara="0" vertOverflow="overflow" horzOverflow="overflow" vert="horz" wrap="square" lIns="182880" tIns="91440" rIns="182880" bIns="91440" numCol="1" spcCol="0" rtlCol="0" fromWordArt="0" anchor="t" anchorCtr="0" forceAA="0" compatLnSpc="1">
            <a:prstTxWarp prst="textNoShape">
              <a:avLst/>
            </a:prstTxWarp>
            <a:spAutoFit/>
          </a:bodyPr>
          <a:lstStyle/>
          <a:p>
            <a:r>
              <a:rPr lang="en-US" sz="5400" b="1" u="sng" dirty="0">
                <a:cs typeface="Calibri"/>
              </a:rPr>
              <a:t>Packages 2:</a:t>
            </a:r>
          </a:p>
          <a:p>
            <a:pPr marL="571500" indent="-571500">
              <a:buFont typeface="Arial"/>
              <a:buChar char="•"/>
            </a:pPr>
            <a:r>
              <a:rPr lang="en-US" sz="2000" b="1" dirty="0">
                <a:cs typeface="Calibri"/>
              </a:rPr>
              <a:t>2a</a:t>
            </a:r>
            <a:r>
              <a:rPr lang="en-US" sz="2000" dirty="0">
                <a:cs typeface="Calibri"/>
              </a:rPr>
              <a:t>: Architect contract for building permit submission (F)</a:t>
            </a:r>
          </a:p>
          <a:p>
            <a:pPr marL="571500" indent="-571500">
              <a:buFont typeface="Arial"/>
              <a:buChar char="•"/>
            </a:pPr>
            <a:r>
              <a:rPr lang="en-US" sz="2000" b="1" dirty="0">
                <a:cs typeface="Calibri"/>
              </a:rPr>
              <a:t>2b</a:t>
            </a:r>
            <a:r>
              <a:rPr lang="en-US" sz="2000" dirty="0">
                <a:cs typeface="Calibri"/>
              </a:rPr>
              <a:t>: Consultants for design of underground and surface</a:t>
            </a:r>
          </a:p>
          <a:p>
            <a:pPr marL="571500" indent="-571500">
              <a:buFont typeface="Arial"/>
              <a:buChar char="•"/>
            </a:pPr>
            <a:r>
              <a:rPr lang="en-US" sz="2000" b="1" dirty="0">
                <a:cs typeface="Calibri"/>
              </a:rPr>
              <a:t>2c</a:t>
            </a:r>
            <a:r>
              <a:rPr lang="en-US" sz="2000" dirty="0">
                <a:cs typeface="Calibri"/>
              </a:rPr>
              <a:t>: Contractor for underground and surface works</a:t>
            </a:r>
          </a:p>
        </p:txBody>
      </p:sp>
    </p:spTree>
    <p:extLst>
      <p:ext uri="{BB962C8B-B14F-4D97-AF65-F5344CB8AC3E}">
        <p14:creationId xmlns:p14="http://schemas.microsoft.com/office/powerpoint/2010/main" val="30824784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Subtitle 8">
            <a:extLst>
              <a:ext uri="{FF2B5EF4-FFF2-40B4-BE49-F238E27FC236}">
                <a16:creationId xmlns:a16="http://schemas.microsoft.com/office/drawing/2014/main" id="{A172D94E-FC97-4177-BA66-1607464EF755}"/>
              </a:ext>
            </a:extLst>
          </p:cNvPr>
          <p:cNvSpPr txBox="1">
            <a:spLocks/>
          </p:cNvSpPr>
          <p:nvPr/>
        </p:nvSpPr>
        <p:spPr>
          <a:xfrm>
            <a:off x="862742" y="4169703"/>
            <a:ext cx="22658517" cy="3276365"/>
          </a:xfrm>
          <a:prstGeom prst="rect">
            <a:avLst/>
          </a:prstGeom>
        </p:spPr>
        <p:txBody>
          <a:bodyPr vert="horz" lIns="243840" tIns="121920" rIns="243840" bIns="121920" rtlCol="0">
            <a:noAutofit/>
          </a:bodyPr>
          <a:lstStyle>
            <a:lvl1pPr marL="0" indent="0" algn="ctr" defTabSz="685800" rtl="0" eaLnBrk="1" latinLnBrk="0" hangingPunct="1">
              <a:lnSpc>
                <a:spcPts val="1388"/>
              </a:lnSpc>
              <a:spcBef>
                <a:spcPts val="0"/>
              </a:spcBef>
              <a:buFont typeface="Arial" panose="020B0604020202020204" pitchFamily="34" charset="0"/>
              <a:buNone/>
              <a:defRPr sz="1200" kern="1200">
                <a:solidFill>
                  <a:schemeClr val="bg1"/>
                </a:solidFill>
                <a:latin typeface="+mn-lt"/>
                <a:ea typeface="+mn-ea"/>
                <a:cs typeface="+mn-cs"/>
              </a:defRPr>
            </a:lvl1pPr>
            <a:lvl2pPr marL="342900" indent="0" algn="ctr" defTabSz="685800" rtl="0" eaLnBrk="1" latinLnBrk="0" hangingPunct="1">
              <a:lnSpc>
                <a:spcPts val="1388"/>
              </a:lnSpc>
              <a:spcBef>
                <a:spcPts val="0"/>
              </a:spcBef>
              <a:buFont typeface="Arial" panose="020B0604020202020204" pitchFamily="34" charset="0"/>
              <a:buNone/>
              <a:defRPr sz="1500" kern="1200">
                <a:solidFill>
                  <a:schemeClr val="tx1"/>
                </a:solidFill>
                <a:latin typeface="+mn-lt"/>
                <a:ea typeface="+mn-ea"/>
                <a:cs typeface="+mn-cs"/>
              </a:defRPr>
            </a:lvl2pPr>
            <a:lvl3pPr marL="685800" indent="0" algn="ctr" defTabSz="685800" rtl="0" eaLnBrk="1" latinLnBrk="0" hangingPunct="1">
              <a:lnSpc>
                <a:spcPts val="1388"/>
              </a:lnSpc>
              <a:spcBef>
                <a:spcPts val="0"/>
              </a:spcBef>
              <a:buSzPct val="100000"/>
              <a:buFont typeface="Arial" panose="020B0604020202020204" pitchFamily="34" charset="0"/>
              <a:buNone/>
              <a:defRPr sz="1350" kern="1200">
                <a:solidFill>
                  <a:schemeClr val="tx1"/>
                </a:solidFill>
                <a:latin typeface="+mn-lt"/>
                <a:ea typeface="+mn-ea"/>
                <a:cs typeface="+mn-cs"/>
              </a:defRPr>
            </a:lvl3pPr>
            <a:lvl4pPr marL="1028700" indent="0" algn="ctr" defTabSz="685800" rtl="0" eaLnBrk="1" latinLnBrk="0" hangingPunct="1">
              <a:lnSpc>
                <a:spcPts val="1388"/>
              </a:lnSpc>
              <a:spcBef>
                <a:spcPts val="0"/>
              </a:spcBef>
              <a:buSzPct val="100000"/>
              <a:buFont typeface="Arial" panose="020B0604020202020204" pitchFamily="34" charset="0"/>
              <a:buNone/>
              <a:defRPr sz="1200" kern="1200">
                <a:solidFill>
                  <a:schemeClr val="tx1"/>
                </a:solidFill>
                <a:latin typeface="+mn-lt"/>
                <a:ea typeface="+mn-ea"/>
                <a:cs typeface="+mn-cs"/>
              </a:defRPr>
            </a:lvl4pPr>
            <a:lvl5pPr marL="1371600" indent="0" algn="ctr" defTabSz="685800" rtl="0" eaLnBrk="1" latinLnBrk="0" hangingPunct="1">
              <a:lnSpc>
                <a:spcPts val="1388"/>
              </a:lnSpc>
              <a:spcBef>
                <a:spcPts val="0"/>
              </a:spcBef>
              <a:buSzPct val="100000"/>
              <a:buFont typeface="Arial" panose="020B0604020202020204" pitchFamily="34" charset="0"/>
              <a:buNone/>
              <a:defRPr sz="1200" kern="1200">
                <a:solidFill>
                  <a:schemeClr val="tx1"/>
                </a:solidFill>
                <a:latin typeface="+mn-lt"/>
                <a:ea typeface="+mn-ea"/>
                <a:cs typeface="+mn-cs"/>
              </a:defRPr>
            </a:lvl5pPr>
            <a:lvl6pPr marL="17145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6pPr>
            <a:lvl7pPr marL="20574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7pPr>
            <a:lvl8pPr marL="24003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8pPr>
            <a:lvl9pPr marL="27432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9pPr>
          </a:lstStyle>
          <a:p>
            <a:pPr>
              <a:lnSpc>
                <a:spcPct val="100000"/>
              </a:lnSpc>
            </a:pPr>
            <a:r>
              <a:rPr lang="en-GB" sz="7467" dirty="0"/>
              <a:t>FCC Civil Engineering </a:t>
            </a:r>
          </a:p>
          <a:p>
            <a:pPr>
              <a:lnSpc>
                <a:spcPct val="100000"/>
              </a:lnSpc>
            </a:pPr>
            <a:r>
              <a:rPr lang="en-GB" sz="7467" dirty="0"/>
              <a:t>Summary</a:t>
            </a:r>
            <a:endParaRPr lang="en-GB" sz="7467" dirty="0">
              <a:solidFill>
                <a:srgbClr val="FF0000"/>
              </a:solidFill>
            </a:endParaRPr>
          </a:p>
        </p:txBody>
      </p:sp>
      <p:sp>
        <p:nvSpPr>
          <p:cNvPr id="11" name="TextBox 10">
            <a:extLst>
              <a:ext uri="{FF2B5EF4-FFF2-40B4-BE49-F238E27FC236}">
                <a16:creationId xmlns:a16="http://schemas.microsoft.com/office/drawing/2014/main" id="{37D57A25-E657-E8A2-EB54-F11C1DC5FD63}"/>
              </a:ext>
            </a:extLst>
          </p:cNvPr>
          <p:cNvSpPr txBox="1"/>
          <p:nvPr/>
        </p:nvSpPr>
        <p:spPr>
          <a:xfrm>
            <a:off x="2590932" y="153499"/>
            <a:ext cx="8534267" cy="665339"/>
          </a:xfrm>
          <a:prstGeom prst="rect">
            <a:avLst/>
          </a:prstGeom>
          <a:noFill/>
        </p:spPr>
        <p:txBody>
          <a:bodyPr wrap="square" rtlCol="0">
            <a:noAutofit/>
          </a:bodyPr>
          <a:lstStyle/>
          <a:p>
            <a:pPr>
              <a:lnSpc>
                <a:spcPts val="3301"/>
              </a:lnSpc>
            </a:pPr>
            <a:r>
              <a:rPr lang="en-GB" sz="2400" dirty="0">
                <a:solidFill>
                  <a:schemeClr val="bg1"/>
                </a:solidFill>
              </a:rPr>
              <a:t>FCC Civil Engineering Summary - July 2025</a:t>
            </a:r>
          </a:p>
        </p:txBody>
      </p:sp>
    </p:spTree>
    <p:extLst>
      <p:ext uri="{BB962C8B-B14F-4D97-AF65-F5344CB8AC3E}">
        <p14:creationId xmlns:p14="http://schemas.microsoft.com/office/powerpoint/2010/main" val="366075730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C8CBE8D-CD35-D5D7-BFF9-3EB3B5365262}"/>
            </a:ext>
          </a:extLst>
        </p:cNvPr>
        <p:cNvGrpSpPr/>
        <p:nvPr/>
      </p:nvGrpSpPr>
      <p:grpSpPr>
        <a:xfrm>
          <a:off x="0" y="0"/>
          <a:ext cx="0" cy="0"/>
          <a:chOff x="0" y="0"/>
          <a:chExt cx="0" cy="0"/>
        </a:xfrm>
      </p:grpSpPr>
      <p:sp>
        <p:nvSpPr>
          <p:cNvPr id="4" name="Text Placeholder 3">
            <a:extLst>
              <a:ext uri="{FF2B5EF4-FFF2-40B4-BE49-F238E27FC236}">
                <a16:creationId xmlns:a16="http://schemas.microsoft.com/office/drawing/2014/main" id="{550E15A5-AAC8-0161-6E18-945471FB865D}"/>
              </a:ext>
            </a:extLst>
          </p:cNvPr>
          <p:cNvSpPr>
            <a:spLocks noGrp="1"/>
          </p:cNvSpPr>
          <p:nvPr>
            <p:ph type="body" sz="quarter" idx="12"/>
          </p:nvPr>
        </p:nvSpPr>
        <p:spPr>
          <a:xfrm>
            <a:off x="1180799" y="3124200"/>
            <a:ext cx="8635201" cy="10287000"/>
          </a:xfrm>
        </p:spPr>
        <p:txBody>
          <a:bodyPr/>
          <a:lstStyle/>
          <a:p>
            <a:r>
              <a:rPr lang="en-GB" sz="3200" dirty="0"/>
              <a:t>Tunnel Circumference: 90.7 km</a:t>
            </a:r>
          </a:p>
          <a:p>
            <a:endParaRPr lang="en-GB" sz="3200" dirty="0"/>
          </a:p>
          <a:p>
            <a:r>
              <a:rPr lang="en-GB" sz="3200" dirty="0"/>
              <a:t>Excavated vol: 6.25M m</a:t>
            </a:r>
            <a:r>
              <a:rPr lang="en-GB" sz="3200" baseline="30000" dirty="0"/>
              <a:t>3</a:t>
            </a:r>
            <a:r>
              <a:rPr lang="en-GB" sz="3200" dirty="0"/>
              <a:t> (in-situ volume)</a:t>
            </a:r>
          </a:p>
          <a:p>
            <a:endParaRPr lang="en-GB" sz="3200" dirty="0"/>
          </a:p>
          <a:p>
            <a:r>
              <a:rPr lang="en-GB" sz="3200" dirty="0"/>
              <a:t>Access shafts: 12</a:t>
            </a:r>
          </a:p>
          <a:p>
            <a:endParaRPr lang="en-GB" sz="3200" dirty="0"/>
          </a:p>
          <a:p>
            <a:r>
              <a:rPr lang="en-GB" sz="3200" dirty="0"/>
              <a:t>Construction shafts: 1</a:t>
            </a:r>
          </a:p>
          <a:p>
            <a:endParaRPr lang="en-GB" sz="3200" dirty="0"/>
          </a:p>
          <a:p>
            <a:r>
              <a:rPr lang="en-GB" sz="3200" dirty="0"/>
              <a:t>Large experiment sites: 2</a:t>
            </a:r>
          </a:p>
          <a:p>
            <a:endParaRPr lang="en-GB" sz="3200" dirty="0"/>
          </a:p>
          <a:p>
            <a:r>
              <a:rPr lang="en-GB" sz="3200" dirty="0"/>
              <a:t>Small experiment sites: 2</a:t>
            </a:r>
          </a:p>
          <a:p>
            <a:endParaRPr lang="en-GB" sz="3200" dirty="0"/>
          </a:p>
          <a:p>
            <a:r>
              <a:rPr lang="en-GB" sz="3200" dirty="0"/>
              <a:t>Technical sites: 4</a:t>
            </a:r>
          </a:p>
          <a:p>
            <a:endParaRPr lang="en-GB" sz="3200" dirty="0"/>
          </a:p>
          <a:p>
            <a:r>
              <a:rPr lang="en-GB" sz="3200" dirty="0"/>
              <a:t>Deepest shaft: 400m</a:t>
            </a:r>
          </a:p>
          <a:p>
            <a:endParaRPr lang="en-GB" sz="3200" dirty="0"/>
          </a:p>
          <a:p>
            <a:r>
              <a:rPr lang="en-GB" sz="3200" dirty="0"/>
              <a:t>Average shaft depth: 243m</a:t>
            </a:r>
          </a:p>
          <a:p>
            <a:endParaRPr lang="en-GB" sz="3200" dirty="0"/>
          </a:p>
          <a:p>
            <a:r>
              <a:rPr lang="en-GB" sz="3200" dirty="0"/>
              <a:t>Total concrete volume: 1.9 M m</a:t>
            </a:r>
            <a:r>
              <a:rPr lang="en-GB" sz="3200" baseline="30000" dirty="0"/>
              <a:t>3</a:t>
            </a:r>
          </a:p>
          <a:p>
            <a:endParaRPr lang="en-GB" sz="3200" dirty="0"/>
          </a:p>
          <a:p>
            <a:endParaRPr lang="en-GB" dirty="0"/>
          </a:p>
          <a:p>
            <a:endParaRPr lang="en-GB" dirty="0"/>
          </a:p>
        </p:txBody>
      </p:sp>
      <p:sp>
        <p:nvSpPr>
          <p:cNvPr id="5" name="Text Placeholder 4">
            <a:extLst>
              <a:ext uri="{FF2B5EF4-FFF2-40B4-BE49-F238E27FC236}">
                <a16:creationId xmlns:a16="http://schemas.microsoft.com/office/drawing/2014/main" id="{F562A848-EFE2-FF5E-B957-801C3A4573E0}"/>
              </a:ext>
            </a:extLst>
          </p:cNvPr>
          <p:cNvSpPr>
            <a:spLocks noGrp="1"/>
          </p:cNvSpPr>
          <p:nvPr>
            <p:ph type="body" sz="quarter" idx="13"/>
          </p:nvPr>
        </p:nvSpPr>
        <p:spPr/>
        <p:txBody>
          <a:bodyPr/>
          <a:lstStyle/>
          <a:p>
            <a:endParaRPr lang="en-GB"/>
          </a:p>
        </p:txBody>
      </p:sp>
      <p:sp>
        <p:nvSpPr>
          <p:cNvPr id="6" name="Title 5">
            <a:extLst>
              <a:ext uri="{FF2B5EF4-FFF2-40B4-BE49-F238E27FC236}">
                <a16:creationId xmlns:a16="http://schemas.microsoft.com/office/drawing/2014/main" id="{DFE6FB16-066C-1C67-2752-3D32DCED7A5F}"/>
              </a:ext>
            </a:extLst>
          </p:cNvPr>
          <p:cNvSpPr>
            <a:spLocks noGrp="1"/>
          </p:cNvSpPr>
          <p:nvPr>
            <p:ph type="title"/>
          </p:nvPr>
        </p:nvSpPr>
        <p:spPr/>
        <p:txBody>
          <a:bodyPr/>
          <a:lstStyle/>
          <a:p>
            <a:r>
              <a:rPr lang="en-GB" dirty="0"/>
              <a:t>Overview of Underground Civil Engineering</a:t>
            </a:r>
          </a:p>
        </p:txBody>
      </p:sp>
      <p:grpSp>
        <p:nvGrpSpPr>
          <p:cNvPr id="2" name="Group 1">
            <a:extLst>
              <a:ext uri="{FF2B5EF4-FFF2-40B4-BE49-F238E27FC236}">
                <a16:creationId xmlns:a16="http://schemas.microsoft.com/office/drawing/2014/main" id="{2155264F-91EC-C52E-A692-5DFD4DFA9A65}"/>
              </a:ext>
            </a:extLst>
          </p:cNvPr>
          <p:cNvGrpSpPr/>
          <p:nvPr/>
        </p:nvGrpSpPr>
        <p:grpSpPr>
          <a:xfrm>
            <a:off x="10363200" y="2819400"/>
            <a:ext cx="13487400" cy="10289324"/>
            <a:chOff x="10363200" y="2819400"/>
            <a:chExt cx="13487400" cy="10289324"/>
          </a:xfrm>
        </p:grpSpPr>
        <p:pic>
          <p:nvPicPr>
            <p:cNvPr id="9" name="Picture 8">
              <a:extLst>
                <a:ext uri="{FF2B5EF4-FFF2-40B4-BE49-F238E27FC236}">
                  <a16:creationId xmlns:a16="http://schemas.microsoft.com/office/drawing/2014/main" id="{E57A1C15-0A15-86A0-9D0C-6C270519ADF4}"/>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10439400" y="2819400"/>
              <a:ext cx="13411200" cy="9718261"/>
            </a:xfrm>
            <a:prstGeom prst="rect">
              <a:avLst/>
            </a:prstGeom>
            <a:ln w="19050">
              <a:solidFill>
                <a:srgbClr val="002060"/>
              </a:solidFill>
            </a:ln>
          </p:spPr>
        </p:pic>
        <p:sp>
          <p:nvSpPr>
            <p:cNvPr id="3" name="TextBox 2">
              <a:extLst>
                <a:ext uri="{FF2B5EF4-FFF2-40B4-BE49-F238E27FC236}">
                  <a16:creationId xmlns:a16="http://schemas.microsoft.com/office/drawing/2014/main" id="{EA8AFF51-0F9C-725C-3A4D-28A4E0D51652}"/>
                </a:ext>
              </a:extLst>
            </p:cNvPr>
            <p:cNvSpPr txBox="1"/>
            <p:nvPr/>
          </p:nvSpPr>
          <p:spPr>
            <a:xfrm>
              <a:off x="10363200" y="12573000"/>
              <a:ext cx="9448800" cy="535724"/>
            </a:xfrm>
            <a:prstGeom prst="rect">
              <a:avLst/>
            </a:prstGeom>
            <a:noFill/>
          </p:spPr>
          <p:txBody>
            <a:bodyPr wrap="square" rtlCol="0">
              <a:spAutoFit/>
            </a:bodyPr>
            <a:lstStyle/>
            <a:p>
              <a:pPr algn="l">
                <a:lnSpc>
                  <a:spcPts val="3700"/>
                </a:lnSpc>
              </a:pPr>
              <a:r>
                <a:rPr lang="en-US" sz="2400" dirty="0"/>
                <a:t>FCC Civil Engineering 3D Schematic</a:t>
              </a:r>
              <a:endParaRPr lang="en-GB" sz="2400" dirty="0"/>
            </a:p>
          </p:txBody>
        </p:sp>
      </p:grpSp>
    </p:spTree>
    <p:extLst>
      <p:ext uri="{BB962C8B-B14F-4D97-AF65-F5344CB8AC3E}">
        <p14:creationId xmlns:p14="http://schemas.microsoft.com/office/powerpoint/2010/main" val="355340597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42DA28C-F0A5-D3A5-039C-40E0CB20DFA9}"/>
            </a:ext>
          </a:extLst>
        </p:cNvPr>
        <p:cNvGrpSpPr/>
        <p:nvPr/>
      </p:nvGrpSpPr>
      <p:grpSpPr>
        <a:xfrm>
          <a:off x="0" y="0"/>
          <a:ext cx="0" cy="0"/>
          <a:chOff x="0" y="0"/>
          <a:chExt cx="0" cy="0"/>
        </a:xfrm>
      </p:grpSpPr>
      <p:sp>
        <p:nvSpPr>
          <p:cNvPr id="18" name="Text Placeholder 17">
            <a:extLst>
              <a:ext uri="{FF2B5EF4-FFF2-40B4-BE49-F238E27FC236}">
                <a16:creationId xmlns:a16="http://schemas.microsoft.com/office/drawing/2014/main" id="{059022C0-26BE-E010-4F23-C803510DE349}"/>
              </a:ext>
            </a:extLst>
          </p:cNvPr>
          <p:cNvSpPr>
            <a:spLocks noGrp="1"/>
          </p:cNvSpPr>
          <p:nvPr>
            <p:ph type="body" sz="quarter" idx="11"/>
          </p:nvPr>
        </p:nvSpPr>
        <p:spPr>
          <a:xfrm>
            <a:off x="1630827" y="2286000"/>
            <a:ext cx="21689973" cy="9985109"/>
          </a:xfrm>
        </p:spPr>
        <p:txBody>
          <a:bodyPr/>
          <a:lstStyle/>
          <a:p>
            <a:pPr marL="762010" indent="-762010">
              <a:lnSpc>
                <a:spcPct val="100000"/>
              </a:lnSpc>
              <a:spcBef>
                <a:spcPts val="1600"/>
              </a:spcBef>
              <a:spcAft>
                <a:spcPts val="1600"/>
              </a:spcAft>
              <a:buFont typeface="Arial" panose="020B0604020202020204" pitchFamily="34" charset="0"/>
              <a:buChar char="•"/>
            </a:pPr>
            <a:r>
              <a:rPr lang="en-US" b="0" dirty="0"/>
              <a:t>Preliminary plan views and sections of all eight surface sites have been prepared at CERN based on the requirements study led by the integration team and target land plots identified by the territorial implementation team.  </a:t>
            </a:r>
          </a:p>
          <a:p>
            <a:pPr marL="762010" indent="-762010">
              <a:lnSpc>
                <a:spcPct val="100000"/>
              </a:lnSpc>
              <a:spcBef>
                <a:spcPts val="1600"/>
              </a:spcBef>
              <a:spcAft>
                <a:spcPts val="1600"/>
              </a:spcAft>
              <a:buFont typeface="Arial" panose="020B0604020202020204" pitchFamily="34" charset="0"/>
              <a:buChar char="•"/>
            </a:pPr>
            <a:r>
              <a:rPr lang="en-US" b="0" dirty="0"/>
              <a:t>The dimensions and function of the buildings are based on CERNs previous experience as detailed engineering studies for most interfacing systems have not yet been carried out.</a:t>
            </a:r>
          </a:p>
        </p:txBody>
      </p:sp>
      <p:sp>
        <p:nvSpPr>
          <p:cNvPr id="5" name="Titel 4">
            <a:extLst>
              <a:ext uri="{FF2B5EF4-FFF2-40B4-BE49-F238E27FC236}">
                <a16:creationId xmlns:a16="http://schemas.microsoft.com/office/drawing/2014/main" id="{3B501EB2-74D8-03D3-33A3-B9EF1279FF20}"/>
              </a:ext>
            </a:extLst>
          </p:cNvPr>
          <p:cNvSpPr>
            <a:spLocks noGrp="1"/>
          </p:cNvSpPr>
          <p:nvPr>
            <p:ph type="title"/>
          </p:nvPr>
        </p:nvSpPr>
        <p:spPr>
          <a:xfrm>
            <a:off x="1219200" y="1137712"/>
            <a:ext cx="13249472" cy="1072088"/>
          </a:xfrm>
        </p:spPr>
        <p:txBody>
          <a:bodyPr/>
          <a:lstStyle/>
          <a:p>
            <a:r>
              <a:rPr lang="en-US" sz="6400" dirty="0"/>
              <a:t>Surface Civil Engineering Baseline</a:t>
            </a:r>
          </a:p>
        </p:txBody>
      </p:sp>
      <p:grpSp>
        <p:nvGrpSpPr>
          <p:cNvPr id="2" name="Group 1">
            <a:extLst>
              <a:ext uri="{FF2B5EF4-FFF2-40B4-BE49-F238E27FC236}">
                <a16:creationId xmlns:a16="http://schemas.microsoft.com/office/drawing/2014/main" id="{57F06E71-D873-415D-07D2-77A565484F16}"/>
              </a:ext>
            </a:extLst>
          </p:cNvPr>
          <p:cNvGrpSpPr/>
          <p:nvPr/>
        </p:nvGrpSpPr>
        <p:grpSpPr>
          <a:xfrm>
            <a:off x="13943779" y="5833833"/>
            <a:ext cx="10148965" cy="6942961"/>
            <a:chOff x="488840" y="617210"/>
            <a:chExt cx="4531223" cy="3185151"/>
          </a:xfrm>
        </p:grpSpPr>
        <p:pic>
          <p:nvPicPr>
            <p:cNvPr id="3" name="Picture 2">
              <a:extLst>
                <a:ext uri="{FF2B5EF4-FFF2-40B4-BE49-F238E27FC236}">
                  <a16:creationId xmlns:a16="http://schemas.microsoft.com/office/drawing/2014/main" id="{6593586B-9C5C-1ECB-7FDF-44225EBCCD5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88840" y="617210"/>
              <a:ext cx="4531223" cy="3185151"/>
            </a:xfrm>
            <a:prstGeom prst="rect">
              <a:avLst/>
            </a:prstGeom>
            <a:ln w="12700">
              <a:solidFill>
                <a:schemeClr val="tx1"/>
              </a:solidFill>
            </a:ln>
          </p:spPr>
        </p:pic>
        <p:sp>
          <p:nvSpPr>
            <p:cNvPr id="4" name="TextBox 3">
              <a:extLst>
                <a:ext uri="{FF2B5EF4-FFF2-40B4-BE49-F238E27FC236}">
                  <a16:creationId xmlns:a16="http://schemas.microsoft.com/office/drawing/2014/main" id="{1ABF7885-7F3B-8384-1B33-E4BDF92BD154}"/>
                </a:ext>
              </a:extLst>
            </p:cNvPr>
            <p:cNvSpPr txBox="1"/>
            <p:nvPr/>
          </p:nvSpPr>
          <p:spPr>
            <a:xfrm>
              <a:off x="611560" y="3452047"/>
              <a:ext cx="1190625" cy="268271"/>
            </a:xfrm>
            <a:prstGeom prst="rect">
              <a:avLst/>
            </a:prstGeom>
            <a:noFill/>
          </p:spPr>
          <p:txBody>
            <a:bodyPr wrap="square" rtlCol="0">
              <a:spAutoFit/>
            </a:bodyPr>
            <a:lstStyle/>
            <a:p>
              <a:pPr algn="ctr"/>
              <a:r>
                <a:rPr lang="es-ES" sz="3200" b="1" dirty="0">
                  <a:latin typeface="Calibri" panose="020F0502020204030204" pitchFamily="34" charset="0"/>
                  <a:cs typeface="Calibri" panose="020F0502020204030204" pitchFamily="34" charset="0"/>
                </a:rPr>
                <a:t>PLAN VIEW</a:t>
              </a:r>
              <a:endParaRPr lang="en-GB" sz="3200" b="1" dirty="0">
                <a:latin typeface="Calibri" panose="020F0502020204030204" pitchFamily="34" charset="0"/>
                <a:cs typeface="Calibri" panose="020F0502020204030204" pitchFamily="34" charset="0"/>
              </a:endParaRPr>
            </a:p>
          </p:txBody>
        </p:sp>
      </p:grpSp>
      <p:sp>
        <p:nvSpPr>
          <p:cNvPr id="6" name="Text Placeholder 17">
            <a:extLst>
              <a:ext uri="{FF2B5EF4-FFF2-40B4-BE49-F238E27FC236}">
                <a16:creationId xmlns:a16="http://schemas.microsoft.com/office/drawing/2014/main" id="{63778C0C-8F55-6855-E596-5BEEF84F2C5C}"/>
              </a:ext>
            </a:extLst>
          </p:cNvPr>
          <p:cNvSpPr txBox="1">
            <a:spLocks/>
          </p:cNvSpPr>
          <p:nvPr/>
        </p:nvSpPr>
        <p:spPr>
          <a:xfrm>
            <a:off x="1606664" y="6516403"/>
            <a:ext cx="11804536" cy="2756629"/>
          </a:xfrm>
          <a:prstGeom prst="rect">
            <a:avLst/>
          </a:prstGeom>
        </p:spPr>
        <p:txBody>
          <a:bodyPr vert="horz" lIns="243840" tIns="121920" rIns="243840" bIns="121920" rtlCol="0">
            <a:noAutofit/>
          </a:bodyPr>
          <a:lstStyle>
            <a:lvl1pPr marL="0" indent="0" algn="l" defTabSz="685800" rtl="0" eaLnBrk="1" latinLnBrk="0" hangingPunct="1">
              <a:lnSpc>
                <a:spcPts val="1388"/>
              </a:lnSpc>
              <a:spcBef>
                <a:spcPts val="0"/>
              </a:spcBef>
              <a:buFont typeface="Arial" panose="020B0604020202020204" pitchFamily="34" charset="0"/>
              <a:buNone/>
              <a:defRPr sz="1400" b="1" kern="1200">
                <a:solidFill>
                  <a:schemeClr val="tx1"/>
                </a:solidFill>
                <a:latin typeface="+mn-lt"/>
                <a:ea typeface="+mn-ea"/>
                <a:cs typeface="+mn-cs"/>
              </a:defRPr>
            </a:lvl1pPr>
            <a:lvl2pPr marL="0" indent="0" algn="l" defTabSz="685800" rtl="0" eaLnBrk="1" latinLnBrk="0" hangingPunct="1">
              <a:lnSpc>
                <a:spcPts val="1388"/>
              </a:lnSpc>
              <a:spcBef>
                <a:spcPts val="0"/>
              </a:spcBef>
              <a:buFontTx/>
              <a:buNone/>
              <a:defRPr sz="1350" b="1" kern="1200">
                <a:solidFill>
                  <a:schemeClr val="tx1"/>
                </a:solidFill>
                <a:latin typeface="+mn-lt"/>
                <a:ea typeface="+mn-ea"/>
                <a:cs typeface="+mn-cs"/>
              </a:defRPr>
            </a:lvl2pPr>
            <a:lvl3pPr marL="0" indent="0" algn="l" defTabSz="685800" rtl="0" eaLnBrk="1" latinLnBrk="0" hangingPunct="1">
              <a:lnSpc>
                <a:spcPts val="1388"/>
              </a:lnSpc>
              <a:spcBef>
                <a:spcPts val="0"/>
              </a:spcBef>
              <a:buSzPct val="100000"/>
              <a:buFontTx/>
              <a:buNone/>
              <a:defRPr sz="1350" b="1" kern="1200">
                <a:solidFill>
                  <a:schemeClr val="tx1"/>
                </a:solidFill>
                <a:latin typeface="+mn-lt"/>
                <a:ea typeface="+mn-ea"/>
                <a:cs typeface="+mn-cs"/>
              </a:defRPr>
            </a:lvl3pPr>
            <a:lvl4pPr marL="0" indent="0" algn="l" defTabSz="685800" rtl="0" eaLnBrk="1" latinLnBrk="0" hangingPunct="1">
              <a:lnSpc>
                <a:spcPts val="1388"/>
              </a:lnSpc>
              <a:spcBef>
                <a:spcPts val="0"/>
              </a:spcBef>
              <a:buSzPct val="100000"/>
              <a:buFontTx/>
              <a:buNone/>
              <a:defRPr sz="1350" b="1" kern="1200">
                <a:solidFill>
                  <a:schemeClr val="tx1"/>
                </a:solidFill>
                <a:latin typeface="+mn-lt"/>
                <a:ea typeface="+mn-ea"/>
                <a:cs typeface="+mn-cs"/>
              </a:defRPr>
            </a:lvl4pPr>
            <a:lvl5pPr marL="0" indent="0" algn="l" defTabSz="685800" rtl="0" eaLnBrk="1" latinLnBrk="0" hangingPunct="1">
              <a:lnSpc>
                <a:spcPts val="1388"/>
              </a:lnSpc>
              <a:spcBef>
                <a:spcPts val="0"/>
              </a:spcBef>
              <a:buSzPct val="100000"/>
              <a:buFontTx/>
              <a:buNone/>
              <a:defRPr sz="1350" b="1"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762010" indent="-762010">
              <a:lnSpc>
                <a:spcPct val="100000"/>
              </a:lnSpc>
              <a:spcBef>
                <a:spcPts val="1600"/>
              </a:spcBef>
              <a:spcAft>
                <a:spcPts val="1600"/>
              </a:spcAft>
              <a:buFont typeface="Arial" panose="020B0604020202020204" pitchFamily="34" charset="0"/>
              <a:buChar char="•"/>
            </a:pPr>
            <a:r>
              <a:rPr lang="en-US" sz="3733" b="0" dirty="0"/>
              <a:t>The plans, drawings and specifications have been prepared primarily for the purpose of cost estimation, this being done by an external contractor.</a:t>
            </a:r>
          </a:p>
        </p:txBody>
      </p:sp>
      <p:pic>
        <p:nvPicPr>
          <p:cNvPr id="10" name="Picture 9">
            <a:extLst>
              <a:ext uri="{FF2B5EF4-FFF2-40B4-BE49-F238E27FC236}">
                <a16:creationId xmlns:a16="http://schemas.microsoft.com/office/drawing/2014/main" id="{E933C731-4B81-6190-B939-3421B155725B}"/>
              </a:ext>
            </a:extLst>
          </p:cNvPr>
          <p:cNvPicPr>
            <a:picLocks noChangeAspect="1"/>
          </p:cNvPicPr>
          <p:nvPr/>
        </p:nvPicPr>
        <p:blipFill>
          <a:blip r:embed="rId3"/>
          <a:stretch>
            <a:fillRect/>
          </a:stretch>
        </p:blipFill>
        <p:spPr>
          <a:xfrm>
            <a:off x="291256" y="10122364"/>
            <a:ext cx="13144107" cy="1761107"/>
          </a:xfrm>
          <a:prstGeom prst="rect">
            <a:avLst/>
          </a:prstGeom>
        </p:spPr>
      </p:pic>
    </p:spTree>
    <p:extLst>
      <p:ext uri="{BB962C8B-B14F-4D97-AF65-F5344CB8AC3E}">
        <p14:creationId xmlns:p14="http://schemas.microsoft.com/office/powerpoint/2010/main" val="227682669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15773400" cy="1988344"/>
          </a:xfrm>
        </p:spPr>
        <p:txBody>
          <a:bodyPr>
            <a:normAutofit/>
          </a:bodyPr>
          <a:lstStyle/>
          <a:p>
            <a:r>
              <a:rPr lang="en-US" sz="8000" dirty="0"/>
              <a:t>My Background</a:t>
            </a:r>
            <a:endParaRPr lang="en-GB" sz="8000" dirty="0"/>
          </a:p>
        </p:txBody>
      </p:sp>
      <p:sp>
        <p:nvSpPr>
          <p:cNvPr id="4" name="Content Placeholder 2"/>
          <p:cNvSpPr>
            <a:spLocks noGrp="1"/>
          </p:cNvSpPr>
          <p:nvPr>
            <p:ph idx="1"/>
          </p:nvPr>
        </p:nvSpPr>
        <p:spPr>
          <a:xfrm>
            <a:off x="1676400" y="1371600"/>
            <a:ext cx="19964400" cy="11727656"/>
          </a:xfrm>
        </p:spPr>
        <p:txBody>
          <a:bodyPr>
            <a:normAutofit fontScale="40000" lnSpcReduction="20000"/>
          </a:bodyPr>
          <a:lstStyle/>
          <a:p>
            <a:endParaRPr lang="en-US" sz="2800" dirty="0">
              <a:solidFill>
                <a:schemeClr val="bg1"/>
              </a:solidFill>
            </a:endParaRPr>
          </a:p>
          <a:p>
            <a:r>
              <a:rPr lang="en-US" sz="9600" dirty="0"/>
              <a:t>Graduated from Liverpool University 1988 in UK with Civil Engineering Degree</a:t>
            </a:r>
          </a:p>
          <a:p>
            <a:r>
              <a:rPr lang="en-US" sz="9600" dirty="0"/>
              <a:t>Worked for 10 years for UK Contractor, Carillion (formally Tarmac) on :</a:t>
            </a:r>
          </a:p>
          <a:p>
            <a:pPr lvl="1"/>
            <a:r>
              <a:rPr lang="en-US" sz="9600" dirty="0"/>
              <a:t>Conwy tunnel</a:t>
            </a:r>
          </a:p>
          <a:p>
            <a:pPr lvl="1"/>
            <a:r>
              <a:rPr lang="en-US" sz="9600" dirty="0"/>
              <a:t>Design </a:t>
            </a:r>
            <a:r>
              <a:rPr lang="en-US" sz="9600" dirty="0" err="1"/>
              <a:t>Secondment</a:t>
            </a:r>
            <a:r>
              <a:rPr lang="en-US" sz="9600" dirty="0"/>
              <a:t> in Glasgow with Sir Alexander Gibb &amp; Partners (now Jacobs)</a:t>
            </a:r>
          </a:p>
          <a:p>
            <a:pPr lvl="1"/>
            <a:r>
              <a:rPr lang="en-US" sz="9600" dirty="0"/>
              <a:t>Medway tunnel</a:t>
            </a:r>
          </a:p>
          <a:p>
            <a:pPr lvl="1"/>
            <a:r>
              <a:rPr lang="en-US" sz="9600" dirty="0"/>
              <a:t>Jubilee Line Extension, Canary Wharf Station</a:t>
            </a:r>
          </a:p>
          <a:p>
            <a:r>
              <a:rPr lang="en-US" sz="9600" dirty="0"/>
              <a:t>Joined CERN in 1998 for Large Hadron Collider Works (CMS)</a:t>
            </a:r>
          </a:p>
          <a:p>
            <a:r>
              <a:rPr lang="en-US" sz="9600" dirty="0"/>
              <a:t>Fellow of Institution of Civil Engineers (UK) in 2017</a:t>
            </a:r>
          </a:p>
          <a:p>
            <a:r>
              <a:rPr lang="en-US" sz="9600" dirty="0"/>
              <a:t>Now working on CERN’s Future Accelerator Projects and Tunnel Asset Management</a:t>
            </a:r>
          </a:p>
          <a:p>
            <a:r>
              <a:rPr lang="en-US" sz="9600" dirty="0"/>
              <a:t>Switzerland country representative for ICE</a:t>
            </a:r>
          </a:p>
          <a:p>
            <a:r>
              <a:rPr lang="en-US" sz="9600" dirty="0"/>
              <a:t>Judge on the UK’s New Civil Engineer annual tunnel awards event</a:t>
            </a:r>
          </a:p>
          <a:p>
            <a:r>
              <a:rPr lang="en-US" sz="9600" dirty="0"/>
              <a:t>Member of ITA Client Forum</a:t>
            </a:r>
          </a:p>
          <a:p>
            <a:endParaRPr lang="en-US" sz="3600" dirty="0">
              <a:solidFill>
                <a:schemeClr val="bg1"/>
              </a:solidFill>
            </a:endParaRPr>
          </a:p>
          <a:p>
            <a:endParaRPr lang="en-US" sz="3000" dirty="0">
              <a:solidFill>
                <a:schemeClr val="bg1"/>
              </a:solidFill>
            </a:endParaRPr>
          </a:p>
        </p:txBody>
      </p:sp>
      <p:pic>
        <p:nvPicPr>
          <p:cNvPr id="3" name="Picture 2"/>
          <p:cNvPicPr>
            <a:picLocks noChangeAspect="1"/>
          </p:cNvPicPr>
          <p:nvPr/>
        </p:nvPicPr>
        <p:blipFill rotWithShape="1">
          <a:blip r:embed="rId3" cstate="print">
            <a:extLst>
              <a:ext uri="{28A0092B-C50C-407E-A947-70E740481C1C}">
                <a14:useLocalDpi xmlns:a14="http://schemas.microsoft.com/office/drawing/2010/main" val="0"/>
              </a:ext>
            </a:extLst>
          </a:blip>
          <a:srcRect l="25960" r="25859"/>
          <a:stretch/>
        </p:blipFill>
        <p:spPr>
          <a:xfrm>
            <a:off x="22647559" y="1"/>
            <a:ext cx="1736442" cy="2401454"/>
          </a:xfrm>
          <a:prstGeom prst="rect">
            <a:avLst/>
          </a:prstGeom>
        </p:spPr>
      </p:pic>
    </p:spTree>
    <p:extLst>
      <p:ext uri="{BB962C8B-B14F-4D97-AF65-F5344CB8AC3E}">
        <p14:creationId xmlns:p14="http://schemas.microsoft.com/office/powerpoint/2010/main" val="294863852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CE4AC6B1-7048-B6F6-6719-D541FD42DEE2}"/>
              </a:ext>
            </a:extLst>
          </p:cNvPr>
          <p:cNvSpPr>
            <a:spLocks noGrp="1"/>
          </p:cNvSpPr>
          <p:nvPr>
            <p:ph type="sldNum" sz="quarter" idx="10"/>
          </p:nvPr>
        </p:nvSpPr>
        <p:spPr/>
        <p:txBody>
          <a:bodyPr/>
          <a:lstStyle/>
          <a:p>
            <a:fld id="{88A1DFE4-5FC5-43BD-BB7E-75EAD82B965F}" type="slidenum">
              <a:rPr lang="en-US" noProof="0" smtClean="0"/>
              <a:pPr/>
              <a:t>20</a:t>
            </a:fld>
            <a:endParaRPr lang="en-US" noProof="0" dirty="0"/>
          </a:p>
        </p:txBody>
      </p:sp>
      <p:pic>
        <p:nvPicPr>
          <p:cNvPr id="7" name="Picture 6">
            <a:extLst>
              <a:ext uri="{FF2B5EF4-FFF2-40B4-BE49-F238E27FC236}">
                <a16:creationId xmlns:a16="http://schemas.microsoft.com/office/drawing/2014/main" id="{C4585536-85AC-EC0A-6468-43186A308D91}"/>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4470857" y="8001000"/>
            <a:ext cx="9309475" cy="4886507"/>
          </a:xfrm>
          <a:prstGeom prst="rect">
            <a:avLst/>
          </a:prstGeom>
          <a:ln w="15875">
            <a:solidFill>
              <a:schemeClr val="tx1"/>
            </a:solidFill>
          </a:ln>
        </p:spPr>
      </p:pic>
      <p:pic>
        <p:nvPicPr>
          <p:cNvPr id="9" name="Picture 8">
            <a:extLst>
              <a:ext uri="{FF2B5EF4-FFF2-40B4-BE49-F238E27FC236}">
                <a16:creationId xmlns:a16="http://schemas.microsoft.com/office/drawing/2014/main" id="{02E1FF35-87C3-F4A8-DDE3-BFE6221845F7}"/>
              </a:ext>
            </a:extLst>
          </p:cNvPr>
          <p:cNvPicPr>
            <a:picLocks noChangeAspect="1"/>
          </p:cNvPicPr>
          <p:nvPr/>
        </p:nvPicPr>
        <p:blipFill>
          <a:blip r:embed="rId3"/>
          <a:stretch>
            <a:fillRect/>
          </a:stretch>
        </p:blipFill>
        <p:spPr>
          <a:xfrm>
            <a:off x="403057" y="2441510"/>
            <a:ext cx="13592776" cy="9558645"/>
          </a:xfrm>
          <a:prstGeom prst="rect">
            <a:avLst/>
          </a:prstGeom>
          <a:ln w="15875">
            <a:solidFill>
              <a:schemeClr val="tx1"/>
            </a:solidFill>
          </a:ln>
        </p:spPr>
      </p:pic>
      <p:sp>
        <p:nvSpPr>
          <p:cNvPr id="10" name="TextBox 9">
            <a:extLst>
              <a:ext uri="{FF2B5EF4-FFF2-40B4-BE49-F238E27FC236}">
                <a16:creationId xmlns:a16="http://schemas.microsoft.com/office/drawing/2014/main" id="{300C1A8F-1C86-B79B-E17B-CC9FEB583F2A}"/>
              </a:ext>
            </a:extLst>
          </p:cNvPr>
          <p:cNvSpPr txBox="1"/>
          <p:nvPr/>
        </p:nvSpPr>
        <p:spPr>
          <a:xfrm>
            <a:off x="14496257" y="2270896"/>
            <a:ext cx="9596488" cy="4647426"/>
          </a:xfrm>
          <a:prstGeom prst="rect">
            <a:avLst/>
          </a:prstGeom>
          <a:noFill/>
        </p:spPr>
        <p:txBody>
          <a:bodyPr wrap="square" rtlCol="0">
            <a:spAutoFit/>
          </a:bodyPr>
          <a:lstStyle/>
          <a:p>
            <a:pPr>
              <a:spcBef>
                <a:spcPts val="1600"/>
              </a:spcBef>
            </a:pPr>
            <a:r>
              <a:rPr lang="en-GB" sz="3200" dirty="0"/>
              <a:t>Preliminary layout that fits within current CERN Prevessin fence line.</a:t>
            </a:r>
          </a:p>
          <a:p>
            <a:pPr>
              <a:spcBef>
                <a:spcPts val="1600"/>
              </a:spcBef>
            </a:pPr>
            <a:r>
              <a:rPr lang="en-GB" sz="3200" dirty="0"/>
              <a:t>Contracts for hydrological and geological assessments are about to be launched</a:t>
            </a:r>
          </a:p>
          <a:p>
            <a:pPr>
              <a:spcBef>
                <a:spcPts val="1600"/>
              </a:spcBef>
            </a:pPr>
            <a:r>
              <a:rPr lang="en-GB" sz="3200" dirty="0"/>
              <a:t>Initial state analysis to be undertaken (ATS with HSE).</a:t>
            </a:r>
          </a:p>
          <a:p>
            <a:pPr>
              <a:spcBef>
                <a:spcPts val="1600"/>
              </a:spcBef>
            </a:pPr>
            <a:r>
              <a:rPr lang="en-GB" sz="3200" dirty="0"/>
              <a:t>Studies ongoing to confirm overall footprint and main CE requirements (SY-ABT/PSI/CHART)</a:t>
            </a:r>
          </a:p>
        </p:txBody>
      </p:sp>
      <p:sp>
        <p:nvSpPr>
          <p:cNvPr id="11" name="TextBox 10">
            <a:extLst>
              <a:ext uri="{FF2B5EF4-FFF2-40B4-BE49-F238E27FC236}">
                <a16:creationId xmlns:a16="http://schemas.microsoft.com/office/drawing/2014/main" id="{1788CC61-289D-6470-B3BE-3822DC869082}"/>
              </a:ext>
            </a:extLst>
          </p:cNvPr>
          <p:cNvSpPr txBox="1"/>
          <p:nvPr/>
        </p:nvSpPr>
        <p:spPr>
          <a:xfrm>
            <a:off x="1438805" y="1066800"/>
            <a:ext cx="11521280" cy="1077218"/>
          </a:xfrm>
          <a:prstGeom prst="rect">
            <a:avLst/>
          </a:prstGeom>
          <a:noFill/>
        </p:spPr>
        <p:txBody>
          <a:bodyPr wrap="square" rtlCol="0">
            <a:spAutoFit/>
          </a:bodyPr>
          <a:lstStyle/>
          <a:p>
            <a:r>
              <a:rPr lang="en-GB" sz="6400" dirty="0"/>
              <a:t>Injection Complex Baseline</a:t>
            </a:r>
          </a:p>
        </p:txBody>
      </p:sp>
    </p:spTree>
    <p:extLst>
      <p:ext uri="{BB962C8B-B14F-4D97-AF65-F5344CB8AC3E}">
        <p14:creationId xmlns:p14="http://schemas.microsoft.com/office/powerpoint/2010/main" val="406695445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13">
            <a:extLst>
              <a:ext uri="{FF2B5EF4-FFF2-40B4-BE49-F238E27FC236}">
                <a16:creationId xmlns:a16="http://schemas.microsoft.com/office/drawing/2014/main" id="{8B43CE81-6E7A-41BB-ADC1-3B1C7B588898}"/>
              </a:ext>
            </a:extLst>
          </p:cNvPr>
          <p:cNvPicPr>
            <a:picLocks noChangeAspect="1"/>
          </p:cNvPicPr>
          <p:nvPr/>
        </p:nvPicPr>
        <p:blipFill rotWithShape="1">
          <a:blip r:embed="rId3"/>
          <a:srcRect l="1648" t="48016" b="6376"/>
          <a:stretch/>
        </p:blipFill>
        <p:spPr>
          <a:xfrm>
            <a:off x="1438807" y="11966794"/>
            <a:ext cx="22205549" cy="1266690"/>
          </a:xfrm>
          <a:prstGeom prst="rect">
            <a:avLst/>
          </a:prstGeom>
        </p:spPr>
      </p:pic>
      <p:pic>
        <p:nvPicPr>
          <p:cNvPr id="69" name="Picture 68">
            <a:extLst>
              <a:ext uri="{FF2B5EF4-FFF2-40B4-BE49-F238E27FC236}">
                <a16:creationId xmlns:a16="http://schemas.microsoft.com/office/drawing/2014/main" id="{E466178C-AFC9-4C41-81EA-FCFEF52AE85D}"/>
              </a:ext>
            </a:extLst>
          </p:cNvPr>
          <p:cNvPicPr>
            <a:picLocks noChangeAspect="1"/>
          </p:cNvPicPr>
          <p:nvPr/>
        </p:nvPicPr>
        <p:blipFill>
          <a:blip r:embed="rId4"/>
          <a:stretch>
            <a:fillRect/>
          </a:stretch>
        </p:blipFill>
        <p:spPr>
          <a:xfrm>
            <a:off x="7547388" y="1851628"/>
            <a:ext cx="9113085" cy="9219581"/>
          </a:xfrm>
          <a:prstGeom prst="rect">
            <a:avLst/>
          </a:prstGeom>
        </p:spPr>
      </p:pic>
      <p:sp>
        <p:nvSpPr>
          <p:cNvPr id="3" name="Title 2"/>
          <p:cNvSpPr>
            <a:spLocks noGrp="1"/>
          </p:cNvSpPr>
          <p:nvPr>
            <p:ph type="title" idx="4294967295"/>
          </p:nvPr>
        </p:nvSpPr>
        <p:spPr>
          <a:xfrm>
            <a:off x="7059845" y="823647"/>
            <a:ext cx="12509248" cy="1456672"/>
          </a:xfrm>
        </p:spPr>
        <p:txBody>
          <a:bodyPr>
            <a:normAutofit/>
          </a:bodyPr>
          <a:lstStyle/>
          <a:p>
            <a:r>
              <a:rPr lang="en-GB" sz="5333" dirty="0"/>
              <a:t>Areas of Geological Uncertainty </a:t>
            </a:r>
          </a:p>
        </p:txBody>
      </p:sp>
      <p:sp>
        <p:nvSpPr>
          <p:cNvPr id="10" name="Block Arc 9"/>
          <p:cNvSpPr/>
          <p:nvPr/>
        </p:nvSpPr>
        <p:spPr>
          <a:xfrm rot="16692827">
            <a:off x="8828862" y="6312154"/>
            <a:ext cx="3025493" cy="1638661"/>
          </a:xfrm>
          <a:prstGeom prst="blockArc">
            <a:avLst>
              <a:gd name="adj1" fmla="val 11665698"/>
              <a:gd name="adj2" fmla="val 20790756"/>
              <a:gd name="adj3" fmla="val 19454"/>
            </a:avLst>
          </a:prstGeom>
          <a:solidFill>
            <a:srgbClr val="00B050">
              <a:alpha val="62745"/>
            </a:srgbClr>
          </a:solidFill>
          <a:ln>
            <a:solidFill>
              <a:srgbClr val="00B050"/>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defTabSz="1828628">
              <a:defRPr/>
            </a:pPr>
            <a:endParaRPr lang="en-GB" sz="2600" dirty="0">
              <a:solidFill>
                <a:srgbClr val="0F124A"/>
              </a:solidFill>
              <a:latin typeface="Arial"/>
            </a:endParaRPr>
          </a:p>
        </p:txBody>
      </p:sp>
      <p:sp>
        <p:nvSpPr>
          <p:cNvPr id="15" name="Block Arc 14"/>
          <p:cNvSpPr/>
          <p:nvPr/>
        </p:nvSpPr>
        <p:spPr>
          <a:xfrm rot="14691333">
            <a:off x="8467197" y="6974190"/>
            <a:ext cx="3772192" cy="1621181"/>
          </a:xfrm>
          <a:prstGeom prst="blockArc">
            <a:avLst>
              <a:gd name="adj1" fmla="val 11694274"/>
              <a:gd name="adj2" fmla="val 16965674"/>
              <a:gd name="adj3" fmla="val 20118"/>
            </a:avLst>
          </a:prstGeom>
          <a:solidFill>
            <a:srgbClr val="00B050">
              <a:alpha val="63000"/>
            </a:srgbClr>
          </a:solidFill>
          <a:ln>
            <a:solidFill>
              <a:srgbClr val="00B050"/>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defTabSz="1828628">
              <a:defRPr/>
            </a:pPr>
            <a:endParaRPr lang="en-GB" sz="2600" dirty="0">
              <a:solidFill>
                <a:srgbClr val="0F124A"/>
              </a:solidFill>
              <a:latin typeface="Arial"/>
            </a:endParaRPr>
          </a:p>
        </p:txBody>
      </p:sp>
      <p:sp>
        <p:nvSpPr>
          <p:cNvPr id="19" name="TextBox 18"/>
          <p:cNvSpPr txBox="1"/>
          <p:nvPr/>
        </p:nvSpPr>
        <p:spPr>
          <a:xfrm>
            <a:off x="16884916" y="1860701"/>
            <a:ext cx="6252301" cy="2092881"/>
          </a:xfrm>
          <a:prstGeom prst="rect">
            <a:avLst/>
          </a:prstGeom>
          <a:noFill/>
        </p:spPr>
        <p:txBody>
          <a:bodyPr wrap="square" rtlCol="0">
            <a:spAutoFit/>
          </a:bodyPr>
          <a:lstStyle/>
          <a:p>
            <a:pPr defTabSz="1828628">
              <a:defRPr/>
            </a:pPr>
            <a:r>
              <a:rPr lang="en-GB" sz="2600" b="1" dirty="0">
                <a:solidFill>
                  <a:srgbClr val="0F124A"/>
                </a:solidFill>
                <a:latin typeface="Arial"/>
              </a:rPr>
              <a:t>Lac Léman</a:t>
            </a:r>
          </a:p>
          <a:p>
            <a:pPr marL="428632" indent="-428632" defTabSz="1828628">
              <a:buFont typeface="Arial" panose="020B0604020202020204" pitchFamily="34" charset="0"/>
              <a:buChar char="•"/>
              <a:defRPr/>
            </a:pPr>
            <a:r>
              <a:rPr lang="en-GB" sz="2600" dirty="0">
                <a:solidFill>
                  <a:srgbClr val="0F124A"/>
                </a:solidFill>
                <a:latin typeface="Arial"/>
              </a:rPr>
              <a:t>Moraine/molasse interface uncertain</a:t>
            </a:r>
          </a:p>
          <a:p>
            <a:pPr marL="428632" indent="-428632" defTabSz="1828628">
              <a:buFont typeface="Arial" panose="020B0604020202020204" pitchFamily="34" charset="0"/>
              <a:buChar char="•"/>
              <a:defRPr/>
            </a:pPr>
            <a:r>
              <a:rPr lang="en-GB" sz="2600" dirty="0">
                <a:solidFill>
                  <a:srgbClr val="0F124A"/>
                </a:solidFill>
                <a:latin typeface="Arial"/>
              </a:rPr>
              <a:t>Soils and rock properties uncertain</a:t>
            </a:r>
          </a:p>
          <a:p>
            <a:pPr marL="428632" indent="-428632" defTabSz="1828628">
              <a:buFont typeface="Arial" panose="020B0604020202020204" pitchFamily="34" charset="0"/>
              <a:buChar char="•"/>
              <a:defRPr/>
            </a:pPr>
            <a:r>
              <a:rPr lang="en-GB" sz="2600" dirty="0">
                <a:solidFill>
                  <a:srgbClr val="0F124A"/>
                </a:solidFill>
                <a:latin typeface="Arial"/>
              </a:rPr>
              <a:t>High uncertainty in the  hydrogeological conditions</a:t>
            </a:r>
          </a:p>
        </p:txBody>
      </p:sp>
      <p:sp>
        <p:nvSpPr>
          <p:cNvPr id="27" name="TextBox 26"/>
          <p:cNvSpPr txBox="1"/>
          <p:nvPr/>
        </p:nvSpPr>
        <p:spPr>
          <a:xfrm>
            <a:off x="16759125" y="9121058"/>
            <a:ext cx="6885232" cy="2492990"/>
          </a:xfrm>
          <a:prstGeom prst="rect">
            <a:avLst/>
          </a:prstGeom>
          <a:solidFill>
            <a:schemeClr val="bg1"/>
          </a:solidFill>
        </p:spPr>
        <p:txBody>
          <a:bodyPr wrap="square" rtlCol="0">
            <a:spAutoFit/>
          </a:bodyPr>
          <a:lstStyle/>
          <a:p>
            <a:pPr defTabSz="1828628">
              <a:defRPr/>
            </a:pPr>
            <a:r>
              <a:rPr lang="en-GB" sz="2600" b="1" dirty="0">
                <a:solidFill>
                  <a:srgbClr val="0F124A"/>
                </a:solidFill>
                <a:latin typeface="Arial"/>
              </a:rPr>
              <a:t>Mandallaz</a:t>
            </a:r>
          </a:p>
          <a:p>
            <a:pPr marL="428632" indent="-428632" defTabSz="1828628">
              <a:buFont typeface="Arial" panose="020B0604020202020204" pitchFamily="34" charset="0"/>
              <a:buChar char="•"/>
              <a:defRPr/>
            </a:pPr>
            <a:r>
              <a:rPr lang="en-GB" sz="2600" dirty="0">
                <a:solidFill>
                  <a:srgbClr val="0F124A"/>
                </a:solidFill>
                <a:latin typeface="Arial"/>
              </a:rPr>
              <a:t>Fractured limestone formations, characteristics and locations of karsts unknown.</a:t>
            </a:r>
          </a:p>
          <a:p>
            <a:pPr marL="428632" indent="-428632" defTabSz="1828628">
              <a:buFont typeface="Arial" panose="020B0604020202020204" pitchFamily="34" charset="0"/>
              <a:buChar char="•"/>
              <a:defRPr/>
            </a:pPr>
            <a:r>
              <a:rPr lang="en-GB" sz="2600" dirty="0">
                <a:solidFill>
                  <a:srgbClr val="0F124A"/>
                </a:solidFill>
                <a:latin typeface="Arial"/>
              </a:rPr>
              <a:t>Potentially high-water pressures</a:t>
            </a:r>
          </a:p>
          <a:p>
            <a:pPr marL="428632" indent="-428632" defTabSz="1828628">
              <a:buFont typeface="Arial" panose="020B0604020202020204" pitchFamily="34" charset="0"/>
              <a:buChar char="•"/>
              <a:defRPr/>
            </a:pPr>
            <a:endParaRPr lang="en-GB" sz="2600" dirty="0">
              <a:solidFill>
                <a:srgbClr val="0F124A"/>
              </a:solidFill>
              <a:latin typeface="Arial"/>
            </a:endParaRPr>
          </a:p>
        </p:txBody>
      </p:sp>
      <p:sp>
        <p:nvSpPr>
          <p:cNvPr id="28" name="TextBox 27"/>
          <p:cNvSpPr txBox="1"/>
          <p:nvPr/>
        </p:nvSpPr>
        <p:spPr>
          <a:xfrm>
            <a:off x="1379113" y="3964774"/>
            <a:ext cx="5798022" cy="2893100"/>
          </a:xfrm>
          <a:prstGeom prst="rect">
            <a:avLst/>
          </a:prstGeom>
          <a:noFill/>
        </p:spPr>
        <p:txBody>
          <a:bodyPr wrap="square" rtlCol="0">
            <a:spAutoFit/>
          </a:bodyPr>
          <a:lstStyle/>
          <a:p>
            <a:pPr defTabSz="1828628">
              <a:defRPr/>
            </a:pPr>
            <a:r>
              <a:rPr lang="en-GB" sz="2600" b="1" dirty="0">
                <a:solidFill>
                  <a:srgbClr val="0F124A"/>
                </a:solidFill>
                <a:latin typeface="Arial"/>
              </a:rPr>
              <a:t>Jura </a:t>
            </a:r>
          </a:p>
          <a:p>
            <a:pPr marL="428632" indent="-428632" defTabSz="1828628">
              <a:buFont typeface="Arial" panose="020B0604020202020204" pitchFamily="34" charset="0"/>
              <a:buChar char="•"/>
              <a:defRPr/>
            </a:pPr>
            <a:r>
              <a:rPr lang="en-GB" sz="2600" dirty="0">
                <a:solidFill>
                  <a:prstClr val="black"/>
                </a:solidFill>
                <a:latin typeface="Arial"/>
              </a:rPr>
              <a:t>Limestone/molasse interface uncertain.</a:t>
            </a:r>
          </a:p>
          <a:p>
            <a:pPr marL="428632" indent="-428632" defTabSz="1828628">
              <a:buFont typeface="Arial" panose="020B0604020202020204" pitchFamily="34" charset="0"/>
              <a:buChar char="•"/>
              <a:defRPr/>
            </a:pPr>
            <a:r>
              <a:rPr lang="en-GB" sz="2600" dirty="0">
                <a:solidFill>
                  <a:srgbClr val="0F124A"/>
                </a:solidFill>
                <a:latin typeface="Arial"/>
              </a:rPr>
              <a:t>Risk of karts and high-water pressures</a:t>
            </a:r>
          </a:p>
          <a:p>
            <a:pPr marL="428632" indent="-428632" defTabSz="1828628">
              <a:buFont typeface="Arial" panose="020B0604020202020204" pitchFamily="34" charset="0"/>
              <a:buChar char="•"/>
              <a:defRPr/>
            </a:pPr>
            <a:endParaRPr lang="en-GB" sz="2600" dirty="0">
              <a:solidFill>
                <a:prstClr val="black"/>
              </a:solidFill>
              <a:latin typeface="Arial"/>
            </a:endParaRPr>
          </a:p>
          <a:p>
            <a:pPr marL="428632" indent="-428632" defTabSz="1828628">
              <a:buFont typeface="Arial" panose="020B0604020202020204" pitchFamily="34" charset="0"/>
              <a:buChar char="•"/>
              <a:defRPr/>
            </a:pPr>
            <a:endParaRPr lang="en-GB" sz="2600" dirty="0">
              <a:solidFill>
                <a:srgbClr val="0F124A"/>
              </a:solidFill>
              <a:latin typeface="Arial"/>
            </a:endParaRPr>
          </a:p>
        </p:txBody>
      </p:sp>
      <p:sp>
        <p:nvSpPr>
          <p:cNvPr id="33" name="Rounded Rectangle 32"/>
          <p:cNvSpPr/>
          <p:nvPr/>
        </p:nvSpPr>
        <p:spPr>
          <a:xfrm>
            <a:off x="1250619" y="3917226"/>
            <a:ext cx="6150960" cy="2383191"/>
          </a:xfrm>
          <a:prstGeom prst="round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828628">
              <a:defRPr/>
            </a:pPr>
            <a:endParaRPr lang="en-GB" sz="2600" dirty="0">
              <a:solidFill>
                <a:srgbClr val="FFFFFF"/>
              </a:solidFill>
              <a:latin typeface="Arial"/>
            </a:endParaRPr>
          </a:p>
        </p:txBody>
      </p:sp>
      <p:sp>
        <p:nvSpPr>
          <p:cNvPr id="34" name="Rounded Rectangle 33"/>
          <p:cNvSpPr/>
          <p:nvPr/>
        </p:nvSpPr>
        <p:spPr>
          <a:xfrm>
            <a:off x="1214181" y="9536631"/>
            <a:ext cx="6238347" cy="1230632"/>
          </a:xfrm>
          <a:prstGeom prst="roundRect">
            <a:avLst/>
          </a:prstGeom>
          <a:noFill/>
          <a:ln w="28575">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828628">
              <a:defRPr/>
            </a:pPr>
            <a:endParaRPr lang="en-GB" sz="2600" dirty="0">
              <a:solidFill>
                <a:srgbClr val="FFFFFF"/>
              </a:solidFill>
              <a:latin typeface="Arial"/>
            </a:endParaRPr>
          </a:p>
        </p:txBody>
      </p:sp>
      <p:sp>
        <p:nvSpPr>
          <p:cNvPr id="36" name="Rounded Rectangle 35"/>
          <p:cNvSpPr/>
          <p:nvPr/>
        </p:nvSpPr>
        <p:spPr>
          <a:xfrm>
            <a:off x="16745872" y="1869274"/>
            <a:ext cx="6387509" cy="2766800"/>
          </a:xfrm>
          <a:prstGeom prst="round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828628">
              <a:defRPr/>
            </a:pPr>
            <a:endParaRPr lang="en-GB" sz="2600" dirty="0">
              <a:solidFill>
                <a:srgbClr val="FFFFFF"/>
              </a:solidFill>
              <a:latin typeface="Arial"/>
            </a:endParaRPr>
          </a:p>
        </p:txBody>
      </p:sp>
      <p:sp>
        <p:nvSpPr>
          <p:cNvPr id="22" name="TextBox 21"/>
          <p:cNvSpPr txBox="1"/>
          <p:nvPr/>
        </p:nvSpPr>
        <p:spPr>
          <a:xfrm>
            <a:off x="16892715" y="6457364"/>
            <a:ext cx="6112170" cy="2092881"/>
          </a:xfrm>
          <a:prstGeom prst="rect">
            <a:avLst/>
          </a:prstGeom>
          <a:solidFill>
            <a:schemeClr val="bg1"/>
          </a:solidFill>
        </p:spPr>
        <p:txBody>
          <a:bodyPr wrap="square" rtlCol="0">
            <a:spAutoFit/>
          </a:bodyPr>
          <a:lstStyle/>
          <a:p>
            <a:pPr defTabSz="1828628">
              <a:defRPr/>
            </a:pPr>
            <a:r>
              <a:rPr lang="en-GB" sz="2600" b="1" dirty="0">
                <a:solidFill>
                  <a:srgbClr val="0F124A"/>
                </a:solidFill>
                <a:latin typeface="Arial"/>
              </a:rPr>
              <a:t>Bornes</a:t>
            </a:r>
          </a:p>
          <a:p>
            <a:pPr marL="428632" indent="-428632" defTabSz="1828628">
              <a:buFont typeface="Arial" panose="020B0604020202020204" pitchFamily="34" charset="0"/>
              <a:buChar char="•"/>
              <a:defRPr/>
            </a:pPr>
            <a:r>
              <a:rPr lang="en-GB" sz="2600" dirty="0">
                <a:solidFill>
                  <a:srgbClr val="0F124A"/>
                </a:solidFill>
                <a:latin typeface="Arial"/>
              </a:rPr>
              <a:t>Insufficient deep borehole information</a:t>
            </a:r>
          </a:p>
          <a:p>
            <a:pPr marL="428632" indent="-428632" defTabSz="1828628">
              <a:buFont typeface="Arial" panose="020B0604020202020204" pitchFamily="34" charset="0"/>
              <a:buChar char="•"/>
              <a:defRPr/>
            </a:pPr>
            <a:r>
              <a:rPr lang="en-GB" sz="2600" dirty="0">
                <a:solidFill>
                  <a:srgbClr val="0F124A"/>
                </a:solidFill>
                <a:latin typeface="Arial"/>
              </a:rPr>
              <a:t>Complex faulted region</a:t>
            </a:r>
          </a:p>
          <a:p>
            <a:pPr marL="428632" indent="-428632" defTabSz="1828628">
              <a:buFont typeface="Arial" panose="020B0604020202020204" pitchFamily="34" charset="0"/>
              <a:buChar char="•"/>
              <a:defRPr/>
            </a:pPr>
            <a:r>
              <a:rPr lang="en-GB" sz="2600" dirty="0">
                <a:solidFill>
                  <a:srgbClr val="0F124A"/>
                </a:solidFill>
                <a:latin typeface="Arial"/>
              </a:rPr>
              <a:t>Quality of molasse is uncertain. </a:t>
            </a:r>
          </a:p>
        </p:txBody>
      </p:sp>
      <p:sp>
        <p:nvSpPr>
          <p:cNvPr id="26" name="TextBox 25"/>
          <p:cNvSpPr txBox="1"/>
          <p:nvPr/>
        </p:nvSpPr>
        <p:spPr>
          <a:xfrm>
            <a:off x="16854449" y="4688925"/>
            <a:ext cx="6315372" cy="1292662"/>
          </a:xfrm>
          <a:prstGeom prst="rect">
            <a:avLst/>
          </a:prstGeom>
          <a:noFill/>
        </p:spPr>
        <p:txBody>
          <a:bodyPr wrap="square" rtlCol="0">
            <a:spAutoFit/>
          </a:bodyPr>
          <a:lstStyle/>
          <a:p>
            <a:pPr defTabSz="1828628">
              <a:defRPr/>
            </a:pPr>
            <a:r>
              <a:rPr lang="en-GB" sz="2600" b="1" dirty="0">
                <a:solidFill>
                  <a:srgbClr val="0F124A"/>
                </a:solidFill>
                <a:latin typeface="Arial"/>
              </a:rPr>
              <a:t>Vallée de l‘Arve </a:t>
            </a:r>
          </a:p>
          <a:p>
            <a:pPr marL="428632" indent="-428632" defTabSz="1828628">
              <a:buFont typeface="Arial" panose="020B0604020202020204" pitchFamily="34" charset="0"/>
              <a:buChar char="•"/>
              <a:defRPr/>
            </a:pPr>
            <a:r>
              <a:rPr lang="en-GB" sz="2600" dirty="0">
                <a:solidFill>
                  <a:srgbClr val="0F124A"/>
                </a:solidFill>
                <a:latin typeface="Arial"/>
              </a:rPr>
              <a:t>Moraine/molasse interface uncertain.</a:t>
            </a:r>
          </a:p>
          <a:p>
            <a:pPr marL="428632" indent="-428632" defTabSz="1828628">
              <a:buFont typeface="Arial" panose="020B0604020202020204" pitchFamily="34" charset="0"/>
              <a:buChar char="•"/>
              <a:defRPr/>
            </a:pPr>
            <a:r>
              <a:rPr lang="en-GB" sz="2600" dirty="0">
                <a:solidFill>
                  <a:srgbClr val="0F124A"/>
                </a:solidFill>
                <a:latin typeface="Arial"/>
              </a:rPr>
              <a:t>Lack of reliable borehole information</a:t>
            </a:r>
          </a:p>
        </p:txBody>
      </p:sp>
      <p:sp>
        <p:nvSpPr>
          <p:cNvPr id="46" name="Rounded Rectangle 45"/>
          <p:cNvSpPr/>
          <p:nvPr/>
        </p:nvSpPr>
        <p:spPr>
          <a:xfrm>
            <a:off x="16782312" y="4753804"/>
            <a:ext cx="6387509" cy="1555725"/>
          </a:xfrm>
          <a:prstGeom prst="roundRect">
            <a:avLst/>
          </a:prstGeom>
          <a:noFill/>
          <a:ln w="28575">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828628">
              <a:defRPr/>
            </a:pPr>
            <a:endParaRPr lang="en-GB" sz="2600" dirty="0">
              <a:solidFill>
                <a:srgbClr val="FFFFFF"/>
              </a:solidFill>
              <a:latin typeface="Arial"/>
            </a:endParaRPr>
          </a:p>
        </p:txBody>
      </p:sp>
      <p:sp>
        <p:nvSpPr>
          <p:cNvPr id="50" name="Rounded Rectangle 49"/>
          <p:cNvSpPr/>
          <p:nvPr/>
        </p:nvSpPr>
        <p:spPr>
          <a:xfrm>
            <a:off x="16749707" y="6427253"/>
            <a:ext cx="6387509" cy="2510497"/>
          </a:xfrm>
          <a:prstGeom prst="roundRect">
            <a:avLst/>
          </a:prstGeom>
          <a:noFill/>
          <a:ln w="28575">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828628">
              <a:defRPr/>
            </a:pPr>
            <a:endParaRPr lang="en-GB" sz="2600" dirty="0">
              <a:solidFill>
                <a:srgbClr val="FFFFFF"/>
              </a:solidFill>
              <a:latin typeface="Arial"/>
            </a:endParaRPr>
          </a:p>
        </p:txBody>
      </p:sp>
      <p:sp>
        <p:nvSpPr>
          <p:cNvPr id="56" name="Rectangle 55"/>
          <p:cNvSpPr/>
          <p:nvPr/>
        </p:nvSpPr>
        <p:spPr>
          <a:xfrm>
            <a:off x="9113494" y="8346987"/>
            <a:ext cx="443711" cy="538611"/>
          </a:xfrm>
          <a:prstGeom prst="rect">
            <a:avLst/>
          </a:prstGeom>
          <a:noFill/>
        </p:spPr>
        <p:txBody>
          <a:bodyPr wrap="square" lIns="137160" tIns="68581" rIns="137160" bIns="68581">
            <a:spAutoFit/>
          </a:bodyPr>
          <a:lstStyle/>
          <a:p>
            <a:pPr algn="ctr" defTabSz="1828628">
              <a:defRPr/>
            </a:pPr>
            <a:r>
              <a:rPr lang="en-US" sz="2600" dirty="0">
                <a:ln w="0"/>
                <a:solidFill>
                  <a:srgbClr val="0F124A"/>
                </a:solidFill>
                <a:latin typeface="Arial"/>
              </a:rPr>
              <a:t>J</a:t>
            </a:r>
          </a:p>
        </p:txBody>
      </p:sp>
      <p:sp>
        <p:nvSpPr>
          <p:cNvPr id="63" name="TextBox 62">
            <a:extLst>
              <a:ext uri="{FF2B5EF4-FFF2-40B4-BE49-F238E27FC236}">
                <a16:creationId xmlns:a16="http://schemas.microsoft.com/office/drawing/2014/main" id="{89C56A5E-6A8D-4F36-A47F-F5A8ECFBEED8}"/>
              </a:ext>
            </a:extLst>
          </p:cNvPr>
          <p:cNvSpPr txBox="1"/>
          <p:nvPr/>
        </p:nvSpPr>
        <p:spPr>
          <a:xfrm>
            <a:off x="1323913" y="6404328"/>
            <a:ext cx="6010208" cy="892552"/>
          </a:xfrm>
          <a:prstGeom prst="rect">
            <a:avLst/>
          </a:prstGeom>
          <a:noFill/>
        </p:spPr>
        <p:txBody>
          <a:bodyPr wrap="square" rtlCol="0">
            <a:spAutoFit/>
          </a:bodyPr>
          <a:lstStyle/>
          <a:p>
            <a:pPr defTabSz="1828628">
              <a:defRPr/>
            </a:pPr>
            <a:r>
              <a:rPr lang="en-GB" sz="2600" b="1" dirty="0">
                <a:solidFill>
                  <a:srgbClr val="0F124A"/>
                </a:solidFill>
                <a:latin typeface="Arial"/>
              </a:rPr>
              <a:t>Le Rhône</a:t>
            </a:r>
          </a:p>
          <a:p>
            <a:pPr marL="342906" indent="-342906" defTabSz="1828628">
              <a:buFont typeface="Arial" panose="020B0604020202020204" pitchFamily="34" charset="0"/>
              <a:buChar char="•"/>
              <a:defRPr/>
            </a:pPr>
            <a:r>
              <a:rPr lang="en-GB" sz="2600" dirty="0">
                <a:solidFill>
                  <a:srgbClr val="0F124A"/>
                </a:solidFill>
                <a:latin typeface="Arial"/>
              </a:rPr>
              <a:t>Moraine/molasse interface uncertain. </a:t>
            </a:r>
          </a:p>
        </p:txBody>
      </p:sp>
      <p:sp>
        <p:nvSpPr>
          <p:cNvPr id="64" name="Rounded Rectangle 45">
            <a:extLst>
              <a:ext uri="{FF2B5EF4-FFF2-40B4-BE49-F238E27FC236}">
                <a16:creationId xmlns:a16="http://schemas.microsoft.com/office/drawing/2014/main" id="{15685B6C-0315-41B3-BEE0-7AF490FDA638}"/>
              </a:ext>
            </a:extLst>
          </p:cNvPr>
          <p:cNvSpPr/>
          <p:nvPr/>
        </p:nvSpPr>
        <p:spPr>
          <a:xfrm>
            <a:off x="1261883" y="6392252"/>
            <a:ext cx="6194075" cy="1107907"/>
          </a:xfrm>
          <a:prstGeom prst="round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828628">
              <a:defRPr/>
            </a:pPr>
            <a:endParaRPr lang="en-GB" sz="2600" dirty="0">
              <a:solidFill>
                <a:srgbClr val="FFFFFF"/>
              </a:solidFill>
              <a:latin typeface="Arial"/>
            </a:endParaRPr>
          </a:p>
        </p:txBody>
      </p:sp>
      <p:sp>
        <p:nvSpPr>
          <p:cNvPr id="70" name="TextBox 69">
            <a:extLst>
              <a:ext uri="{FF2B5EF4-FFF2-40B4-BE49-F238E27FC236}">
                <a16:creationId xmlns:a16="http://schemas.microsoft.com/office/drawing/2014/main" id="{D9E1064D-99D4-4100-B172-E8E470841A97}"/>
              </a:ext>
            </a:extLst>
          </p:cNvPr>
          <p:cNvSpPr txBox="1"/>
          <p:nvPr/>
        </p:nvSpPr>
        <p:spPr>
          <a:xfrm>
            <a:off x="7294575" y="11713353"/>
            <a:ext cx="1448483" cy="630942"/>
          </a:xfrm>
          <a:prstGeom prst="rect">
            <a:avLst/>
          </a:prstGeom>
          <a:noFill/>
        </p:spPr>
        <p:txBody>
          <a:bodyPr wrap="square" rtlCol="0">
            <a:spAutoFit/>
          </a:bodyPr>
          <a:lstStyle/>
          <a:p>
            <a:pPr algn="ctr" defTabSz="1828628">
              <a:defRPr/>
            </a:pPr>
            <a:r>
              <a:rPr lang="en-GB" sz="3500" dirty="0">
                <a:solidFill>
                  <a:srgbClr val="FF9900"/>
                </a:solidFill>
                <a:latin typeface="Arial"/>
              </a:rPr>
              <a:t>Arve</a:t>
            </a:r>
          </a:p>
        </p:txBody>
      </p:sp>
      <p:sp>
        <p:nvSpPr>
          <p:cNvPr id="78" name="TextBox 77">
            <a:extLst>
              <a:ext uri="{FF2B5EF4-FFF2-40B4-BE49-F238E27FC236}">
                <a16:creationId xmlns:a16="http://schemas.microsoft.com/office/drawing/2014/main" id="{9F3DC021-AD12-4A5C-80E9-AA183CA92F08}"/>
              </a:ext>
            </a:extLst>
          </p:cNvPr>
          <p:cNvSpPr txBox="1"/>
          <p:nvPr/>
        </p:nvSpPr>
        <p:spPr>
          <a:xfrm>
            <a:off x="12103617" y="11528302"/>
            <a:ext cx="2303975" cy="630942"/>
          </a:xfrm>
          <a:prstGeom prst="rect">
            <a:avLst/>
          </a:prstGeom>
          <a:noFill/>
        </p:spPr>
        <p:txBody>
          <a:bodyPr wrap="square" rtlCol="0">
            <a:spAutoFit/>
          </a:bodyPr>
          <a:lstStyle/>
          <a:p>
            <a:pPr defTabSz="1828628">
              <a:defRPr/>
            </a:pPr>
            <a:r>
              <a:rPr lang="en-GB" sz="3500" dirty="0">
                <a:solidFill>
                  <a:srgbClr val="FF9900"/>
                </a:solidFill>
                <a:latin typeface="Arial"/>
              </a:rPr>
              <a:t>Mandallaz</a:t>
            </a:r>
          </a:p>
        </p:txBody>
      </p:sp>
      <p:sp>
        <p:nvSpPr>
          <p:cNvPr id="79" name="TextBox 78">
            <a:extLst>
              <a:ext uri="{FF2B5EF4-FFF2-40B4-BE49-F238E27FC236}">
                <a16:creationId xmlns:a16="http://schemas.microsoft.com/office/drawing/2014/main" id="{03D35299-D354-4AFC-B7F7-29CB4DB0C349}"/>
              </a:ext>
            </a:extLst>
          </p:cNvPr>
          <p:cNvSpPr txBox="1"/>
          <p:nvPr/>
        </p:nvSpPr>
        <p:spPr>
          <a:xfrm>
            <a:off x="17935312" y="11785784"/>
            <a:ext cx="1633781" cy="630942"/>
          </a:xfrm>
          <a:prstGeom prst="rect">
            <a:avLst/>
          </a:prstGeom>
          <a:noFill/>
        </p:spPr>
        <p:txBody>
          <a:bodyPr wrap="square" rtlCol="0">
            <a:spAutoFit/>
          </a:bodyPr>
          <a:lstStyle/>
          <a:p>
            <a:pPr defTabSz="1828628">
              <a:defRPr/>
            </a:pPr>
            <a:r>
              <a:rPr lang="en-GB" sz="3500" dirty="0">
                <a:solidFill>
                  <a:srgbClr val="FF9900"/>
                </a:solidFill>
                <a:latin typeface="Arial"/>
              </a:rPr>
              <a:t>Rhône</a:t>
            </a:r>
          </a:p>
        </p:txBody>
      </p:sp>
      <p:sp>
        <p:nvSpPr>
          <p:cNvPr id="80" name="TextBox 79">
            <a:extLst>
              <a:ext uri="{FF2B5EF4-FFF2-40B4-BE49-F238E27FC236}">
                <a16:creationId xmlns:a16="http://schemas.microsoft.com/office/drawing/2014/main" id="{CC83F428-656C-4C31-9DA4-9B2D2E48E624}"/>
              </a:ext>
            </a:extLst>
          </p:cNvPr>
          <p:cNvSpPr txBox="1"/>
          <p:nvPr/>
        </p:nvSpPr>
        <p:spPr>
          <a:xfrm>
            <a:off x="2568247" y="11895166"/>
            <a:ext cx="1632213" cy="630942"/>
          </a:xfrm>
          <a:prstGeom prst="rect">
            <a:avLst/>
          </a:prstGeom>
          <a:noFill/>
        </p:spPr>
        <p:txBody>
          <a:bodyPr wrap="square" rtlCol="0">
            <a:spAutoFit/>
          </a:bodyPr>
          <a:lstStyle/>
          <a:p>
            <a:pPr algn="ctr" defTabSz="1828628">
              <a:defRPr/>
            </a:pPr>
            <a:r>
              <a:rPr lang="en-GB" sz="3500" dirty="0">
                <a:solidFill>
                  <a:srgbClr val="FF9900"/>
                </a:solidFill>
                <a:latin typeface="Arial"/>
              </a:rPr>
              <a:t>Lake</a:t>
            </a:r>
          </a:p>
        </p:txBody>
      </p:sp>
      <p:sp>
        <p:nvSpPr>
          <p:cNvPr id="83" name="TextBox 82">
            <a:extLst>
              <a:ext uri="{FF2B5EF4-FFF2-40B4-BE49-F238E27FC236}">
                <a16:creationId xmlns:a16="http://schemas.microsoft.com/office/drawing/2014/main" id="{ACB1AE58-9502-4843-B272-9920C396E936}"/>
              </a:ext>
            </a:extLst>
          </p:cNvPr>
          <p:cNvSpPr txBox="1"/>
          <p:nvPr/>
        </p:nvSpPr>
        <p:spPr>
          <a:xfrm>
            <a:off x="14390754" y="11610684"/>
            <a:ext cx="1969744" cy="630942"/>
          </a:xfrm>
          <a:prstGeom prst="rect">
            <a:avLst/>
          </a:prstGeom>
          <a:noFill/>
        </p:spPr>
        <p:txBody>
          <a:bodyPr wrap="square" rtlCol="0">
            <a:spAutoFit/>
          </a:bodyPr>
          <a:lstStyle/>
          <a:p>
            <a:pPr algn="ctr" defTabSz="1828628">
              <a:defRPr/>
            </a:pPr>
            <a:r>
              <a:rPr lang="en-GB" sz="3500" dirty="0">
                <a:solidFill>
                  <a:srgbClr val="FF9900"/>
                </a:solidFill>
                <a:latin typeface="Arial"/>
              </a:rPr>
              <a:t>Usses</a:t>
            </a:r>
          </a:p>
        </p:txBody>
      </p:sp>
      <p:sp>
        <p:nvSpPr>
          <p:cNvPr id="84" name="TextBox 83">
            <a:extLst>
              <a:ext uri="{FF2B5EF4-FFF2-40B4-BE49-F238E27FC236}">
                <a16:creationId xmlns:a16="http://schemas.microsoft.com/office/drawing/2014/main" id="{23961422-7F36-42D0-90A1-D08069044FCF}"/>
              </a:ext>
            </a:extLst>
          </p:cNvPr>
          <p:cNvSpPr txBox="1"/>
          <p:nvPr/>
        </p:nvSpPr>
        <p:spPr>
          <a:xfrm>
            <a:off x="9712696" y="11397882"/>
            <a:ext cx="1632213" cy="630942"/>
          </a:xfrm>
          <a:prstGeom prst="rect">
            <a:avLst/>
          </a:prstGeom>
          <a:noFill/>
        </p:spPr>
        <p:txBody>
          <a:bodyPr wrap="square" rtlCol="0">
            <a:spAutoFit/>
          </a:bodyPr>
          <a:lstStyle/>
          <a:p>
            <a:pPr defTabSz="1828628">
              <a:defRPr/>
            </a:pPr>
            <a:r>
              <a:rPr lang="en-GB" sz="3500" dirty="0">
                <a:solidFill>
                  <a:srgbClr val="FF9900"/>
                </a:solidFill>
                <a:latin typeface="Arial"/>
              </a:rPr>
              <a:t>Bornes</a:t>
            </a:r>
          </a:p>
        </p:txBody>
      </p:sp>
      <p:sp>
        <p:nvSpPr>
          <p:cNvPr id="85" name="Block Arc 84">
            <a:extLst>
              <a:ext uri="{FF2B5EF4-FFF2-40B4-BE49-F238E27FC236}">
                <a16:creationId xmlns:a16="http://schemas.microsoft.com/office/drawing/2014/main" id="{CEB46BD0-A92F-4CF8-A8CF-CE1B64103DE0}"/>
              </a:ext>
            </a:extLst>
          </p:cNvPr>
          <p:cNvSpPr/>
          <p:nvPr/>
        </p:nvSpPr>
        <p:spPr>
          <a:xfrm rot="19779087">
            <a:off x="9976036" y="4630557"/>
            <a:ext cx="3139571" cy="1638661"/>
          </a:xfrm>
          <a:prstGeom prst="blockArc">
            <a:avLst>
              <a:gd name="adj1" fmla="val 11665698"/>
              <a:gd name="adj2" fmla="val 20548629"/>
              <a:gd name="adj3" fmla="val 18281"/>
            </a:avLst>
          </a:prstGeom>
          <a:solidFill>
            <a:srgbClr val="00B050">
              <a:alpha val="62745"/>
            </a:srgbClr>
          </a:solidFill>
          <a:ln>
            <a:solidFill>
              <a:srgbClr val="00B050"/>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defTabSz="1828628">
              <a:defRPr/>
            </a:pPr>
            <a:endParaRPr lang="en-GB" sz="2600" dirty="0">
              <a:solidFill>
                <a:srgbClr val="0F124A"/>
              </a:solidFill>
              <a:latin typeface="Arial"/>
            </a:endParaRPr>
          </a:p>
        </p:txBody>
      </p:sp>
      <p:sp>
        <p:nvSpPr>
          <p:cNvPr id="37" name="Block Arc 36"/>
          <p:cNvSpPr/>
          <p:nvPr/>
        </p:nvSpPr>
        <p:spPr>
          <a:xfrm rot="16945289">
            <a:off x="8517991" y="6060295"/>
            <a:ext cx="3766536" cy="1708944"/>
          </a:xfrm>
          <a:prstGeom prst="blockArc">
            <a:avLst>
              <a:gd name="adj1" fmla="val 14194265"/>
              <a:gd name="adj2" fmla="val 17193571"/>
              <a:gd name="adj3" fmla="val 19854"/>
            </a:avLst>
          </a:prstGeom>
          <a:solidFill>
            <a:srgbClr val="FF0000">
              <a:alpha val="63000"/>
            </a:srgbClr>
          </a:solidFill>
          <a:ln>
            <a:solidFill>
              <a:srgbClr val="FF0000"/>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defTabSz="1828628">
              <a:defRPr/>
            </a:pPr>
            <a:endParaRPr lang="en-GB" sz="2600" dirty="0">
              <a:solidFill>
                <a:srgbClr val="0F124A"/>
              </a:solidFill>
              <a:latin typeface="Arial"/>
            </a:endParaRPr>
          </a:p>
        </p:txBody>
      </p:sp>
      <p:sp>
        <p:nvSpPr>
          <p:cNvPr id="88" name="Block Arc 87">
            <a:extLst>
              <a:ext uri="{FF2B5EF4-FFF2-40B4-BE49-F238E27FC236}">
                <a16:creationId xmlns:a16="http://schemas.microsoft.com/office/drawing/2014/main" id="{A350E26C-457B-4AE0-8466-2A8B3FC2E54D}"/>
              </a:ext>
            </a:extLst>
          </p:cNvPr>
          <p:cNvSpPr/>
          <p:nvPr/>
        </p:nvSpPr>
        <p:spPr>
          <a:xfrm rot="18532603">
            <a:off x="9053273" y="5173678"/>
            <a:ext cx="3766536" cy="1848877"/>
          </a:xfrm>
          <a:prstGeom prst="blockArc">
            <a:avLst>
              <a:gd name="adj1" fmla="val 14194265"/>
              <a:gd name="adj2" fmla="val 18573852"/>
              <a:gd name="adj3" fmla="val 18155"/>
            </a:avLst>
          </a:prstGeom>
          <a:solidFill>
            <a:srgbClr val="FF0000">
              <a:alpha val="63000"/>
            </a:srgbClr>
          </a:solidFill>
          <a:ln>
            <a:solidFill>
              <a:srgbClr val="FF0000"/>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defTabSz="1828628">
              <a:defRPr/>
            </a:pPr>
            <a:endParaRPr lang="en-GB" sz="2600" dirty="0">
              <a:solidFill>
                <a:srgbClr val="0F124A"/>
              </a:solidFill>
              <a:latin typeface="Arial"/>
            </a:endParaRPr>
          </a:p>
        </p:txBody>
      </p:sp>
      <p:sp>
        <p:nvSpPr>
          <p:cNvPr id="61" name="Block Arc 60">
            <a:extLst>
              <a:ext uri="{FF2B5EF4-FFF2-40B4-BE49-F238E27FC236}">
                <a16:creationId xmlns:a16="http://schemas.microsoft.com/office/drawing/2014/main" id="{E82C073E-C042-40B3-B20D-200207C47951}"/>
              </a:ext>
            </a:extLst>
          </p:cNvPr>
          <p:cNvSpPr/>
          <p:nvPr/>
        </p:nvSpPr>
        <p:spPr>
          <a:xfrm rot="2546671">
            <a:off x="12520690" y="4825735"/>
            <a:ext cx="3148237" cy="1839248"/>
          </a:xfrm>
          <a:prstGeom prst="blockArc">
            <a:avLst>
              <a:gd name="adj1" fmla="val 11750750"/>
              <a:gd name="adj2" fmla="val 20559660"/>
              <a:gd name="adj3" fmla="val 19125"/>
            </a:avLst>
          </a:prstGeom>
          <a:solidFill>
            <a:srgbClr val="00B050">
              <a:alpha val="62745"/>
            </a:srgbClr>
          </a:solidFill>
          <a:ln>
            <a:solidFill>
              <a:srgbClr val="00B050"/>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defTabSz="1828628">
              <a:defRPr/>
            </a:pPr>
            <a:endParaRPr lang="en-GB" sz="2600" dirty="0">
              <a:solidFill>
                <a:srgbClr val="0F124A"/>
              </a:solidFill>
              <a:latin typeface="Arial"/>
            </a:endParaRPr>
          </a:p>
        </p:txBody>
      </p:sp>
      <p:sp>
        <p:nvSpPr>
          <p:cNvPr id="92" name="Block Arc 91">
            <a:extLst>
              <a:ext uri="{FF2B5EF4-FFF2-40B4-BE49-F238E27FC236}">
                <a16:creationId xmlns:a16="http://schemas.microsoft.com/office/drawing/2014/main" id="{A112DA89-8FF9-455F-8140-1D967868773E}"/>
              </a:ext>
            </a:extLst>
          </p:cNvPr>
          <p:cNvSpPr/>
          <p:nvPr/>
        </p:nvSpPr>
        <p:spPr>
          <a:xfrm rot="5400000">
            <a:off x="12858093" y="6573982"/>
            <a:ext cx="3772192" cy="1621181"/>
          </a:xfrm>
          <a:prstGeom prst="blockArc">
            <a:avLst>
              <a:gd name="adj1" fmla="val 11694274"/>
              <a:gd name="adj2" fmla="val 16965674"/>
              <a:gd name="adj3" fmla="val 20118"/>
            </a:avLst>
          </a:prstGeom>
          <a:solidFill>
            <a:srgbClr val="00B050">
              <a:alpha val="63000"/>
            </a:srgbClr>
          </a:solidFill>
          <a:ln>
            <a:solidFill>
              <a:srgbClr val="00B050"/>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defTabSz="1828628">
              <a:defRPr/>
            </a:pPr>
            <a:endParaRPr lang="en-GB" sz="2600" dirty="0">
              <a:solidFill>
                <a:srgbClr val="0F124A"/>
              </a:solidFill>
              <a:latin typeface="Arial"/>
            </a:endParaRPr>
          </a:p>
        </p:txBody>
      </p:sp>
      <p:sp>
        <p:nvSpPr>
          <p:cNvPr id="93" name="Block Arc 92">
            <a:extLst>
              <a:ext uri="{FF2B5EF4-FFF2-40B4-BE49-F238E27FC236}">
                <a16:creationId xmlns:a16="http://schemas.microsoft.com/office/drawing/2014/main" id="{4C79F793-2879-4AA7-98A5-9A14891579FA}"/>
              </a:ext>
            </a:extLst>
          </p:cNvPr>
          <p:cNvSpPr/>
          <p:nvPr/>
        </p:nvSpPr>
        <p:spPr>
          <a:xfrm rot="21356775">
            <a:off x="10566152" y="4355082"/>
            <a:ext cx="3804336" cy="1897797"/>
          </a:xfrm>
          <a:prstGeom prst="blockArc">
            <a:avLst>
              <a:gd name="adj1" fmla="val 14194265"/>
              <a:gd name="adj2" fmla="val 18005221"/>
              <a:gd name="adj3" fmla="val 15363"/>
            </a:avLst>
          </a:prstGeom>
          <a:solidFill>
            <a:srgbClr val="00B050">
              <a:alpha val="63000"/>
            </a:srgbClr>
          </a:solidFill>
          <a:ln>
            <a:solidFill>
              <a:srgbClr val="00B050"/>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defTabSz="1828628">
              <a:defRPr/>
            </a:pPr>
            <a:endParaRPr lang="en-GB" sz="2600" dirty="0">
              <a:solidFill>
                <a:srgbClr val="0F124A"/>
              </a:solidFill>
              <a:latin typeface="Arial"/>
            </a:endParaRPr>
          </a:p>
        </p:txBody>
      </p:sp>
      <p:sp>
        <p:nvSpPr>
          <p:cNvPr id="90" name="Block Arc 89">
            <a:extLst>
              <a:ext uri="{FF2B5EF4-FFF2-40B4-BE49-F238E27FC236}">
                <a16:creationId xmlns:a16="http://schemas.microsoft.com/office/drawing/2014/main" id="{01E781A3-D734-484D-BDA5-8B904EFB3CBD}"/>
              </a:ext>
            </a:extLst>
          </p:cNvPr>
          <p:cNvSpPr/>
          <p:nvPr/>
        </p:nvSpPr>
        <p:spPr>
          <a:xfrm rot="557285">
            <a:off x="11104636" y="4368142"/>
            <a:ext cx="3766536" cy="1848877"/>
          </a:xfrm>
          <a:prstGeom prst="blockArc">
            <a:avLst>
              <a:gd name="adj1" fmla="val 14194265"/>
              <a:gd name="adj2" fmla="val 18945041"/>
              <a:gd name="adj3" fmla="val 16724"/>
            </a:avLst>
          </a:prstGeom>
          <a:solidFill>
            <a:srgbClr val="FF0000">
              <a:alpha val="63000"/>
            </a:srgbClr>
          </a:solidFill>
          <a:ln>
            <a:solidFill>
              <a:srgbClr val="FF0000"/>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defTabSz="1828628">
              <a:defRPr/>
            </a:pPr>
            <a:endParaRPr lang="en-GB" sz="2600" dirty="0">
              <a:solidFill>
                <a:srgbClr val="0F124A"/>
              </a:solidFill>
              <a:latin typeface="Arial"/>
            </a:endParaRPr>
          </a:p>
        </p:txBody>
      </p:sp>
      <p:sp>
        <p:nvSpPr>
          <p:cNvPr id="86" name="Block Arc 85">
            <a:extLst>
              <a:ext uri="{FF2B5EF4-FFF2-40B4-BE49-F238E27FC236}">
                <a16:creationId xmlns:a16="http://schemas.microsoft.com/office/drawing/2014/main" id="{09807C18-8B2C-45B8-8035-9CDFCA041FF0}"/>
              </a:ext>
            </a:extLst>
          </p:cNvPr>
          <p:cNvSpPr/>
          <p:nvPr/>
        </p:nvSpPr>
        <p:spPr>
          <a:xfrm rot="20267002">
            <a:off x="10173273" y="4395543"/>
            <a:ext cx="3766536" cy="1606256"/>
          </a:xfrm>
          <a:prstGeom prst="blockArc">
            <a:avLst>
              <a:gd name="adj1" fmla="val 14194265"/>
              <a:gd name="adj2" fmla="val 16819113"/>
              <a:gd name="adj3" fmla="val 18430"/>
            </a:avLst>
          </a:prstGeom>
          <a:solidFill>
            <a:srgbClr val="FF0000">
              <a:alpha val="63000"/>
            </a:srgbClr>
          </a:solidFill>
          <a:ln>
            <a:solidFill>
              <a:srgbClr val="FF0000"/>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defTabSz="1828628">
              <a:defRPr/>
            </a:pPr>
            <a:endParaRPr lang="en-GB" sz="2600" dirty="0">
              <a:solidFill>
                <a:srgbClr val="0F124A"/>
              </a:solidFill>
              <a:latin typeface="Arial"/>
            </a:endParaRPr>
          </a:p>
        </p:txBody>
      </p:sp>
      <p:sp>
        <p:nvSpPr>
          <p:cNvPr id="96" name="Block Arc 95">
            <a:extLst>
              <a:ext uri="{FF2B5EF4-FFF2-40B4-BE49-F238E27FC236}">
                <a16:creationId xmlns:a16="http://schemas.microsoft.com/office/drawing/2014/main" id="{2992C544-587E-4FD0-B7E2-738F48EE77DE}"/>
              </a:ext>
            </a:extLst>
          </p:cNvPr>
          <p:cNvSpPr/>
          <p:nvPr/>
        </p:nvSpPr>
        <p:spPr>
          <a:xfrm rot="9514699">
            <a:off x="11614026" y="8298466"/>
            <a:ext cx="3148237" cy="1821899"/>
          </a:xfrm>
          <a:prstGeom prst="blockArc">
            <a:avLst>
              <a:gd name="adj1" fmla="val 13253419"/>
              <a:gd name="adj2" fmla="val 20559660"/>
              <a:gd name="adj3" fmla="val 19125"/>
            </a:avLst>
          </a:prstGeom>
          <a:solidFill>
            <a:srgbClr val="00B050">
              <a:alpha val="62745"/>
            </a:srgbClr>
          </a:solidFill>
          <a:ln>
            <a:solidFill>
              <a:srgbClr val="00B050"/>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defTabSz="1828628">
              <a:defRPr/>
            </a:pPr>
            <a:endParaRPr lang="en-GB" sz="2600" dirty="0">
              <a:solidFill>
                <a:srgbClr val="0F124A"/>
              </a:solidFill>
              <a:latin typeface="Arial"/>
            </a:endParaRPr>
          </a:p>
        </p:txBody>
      </p:sp>
      <p:sp>
        <p:nvSpPr>
          <p:cNvPr id="97" name="Block Arc 96">
            <a:extLst>
              <a:ext uri="{FF2B5EF4-FFF2-40B4-BE49-F238E27FC236}">
                <a16:creationId xmlns:a16="http://schemas.microsoft.com/office/drawing/2014/main" id="{A5BA429B-6BDC-4946-9980-773FF41E100C}"/>
              </a:ext>
            </a:extLst>
          </p:cNvPr>
          <p:cNvSpPr/>
          <p:nvPr/>
        </p:nvSpPr>
        <p:spPr>
          <a:xfrm rot="7623959">
            <a:off x="12718756" y="7530050"/>
            <a:ext cx="3148237" cy="1821899"/>
          </a:xfrm>
          <a:prstGeom prst="blockArc">
            <a:avLst>
              <a:gd name="adj1" fmla="val 11994383"/>
              <a:gd name="adj2" fmla="val 20588794"/>
              <a:gd name="adj3" fmla="val 19968"/>
            </a:avLst>
          </a:prstGeom>
          <a:solidFill>
            <a:srgbClr val="00B050">
              <a:alpha val="62745"/>
            </a:srgbClr>
          </a:solidFill>
          <a:ln>
            <a:solidFill>
              <a:srgbClr val="00B050"/>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defTabSz="1828628">
              <a:defRPr/>
            </a:pPr>
            <a:endParaRPr lang="en-GB" sz="2600" dirty="0">
              <a:solidFill>
                <a:srgbClr val="0F124A"/>
              </a:solidFill>
              <a:latin typeface="Arial"/>
            </a:endParaRPr>
          </a:p>
        </p:txBody>
      </p:sp>
      <p:sp>
        <p:nvSpPr>
          <p:cNvPr id="89" name="Block Arc 88">
            <a:extLst>
              <a:ext uri="{FF2B5EF4-FFF2-40B4-BE49-F238E27FC236}">
                <a16:creationId xmlns:a16="http://schemas.microsoft.com/office/drawing/2014/main" id="{7CF52434-3BB0-4AF7-B162-9871850AA980}"/>
              </a:ext>
            </a:extLst>
          </p:cNvPr>
          <p:cNvSpPr/>
          <p:nvPr/>
        </p:nvSpPr>
        <p:spPr>
          <a:xfrm rot="5812432">
            <a:off x="12749487" y="6442836"/>
            <a:ext cx="3766536" cy="1848877"/>
          </a:xfrm>
          <a:prstGeom prst="blockArc">
            <a:avLst>
              <a:gd name="adj1" fmla="val 14194265"/>
              <a:gd name="adj2" fmla="val 18573852"/>
              <a:gd name="adj3" fmla="val 18155"/>
            </a:avLst>
          </a:prstGeom>
          <a:solidFill>
            <a:srgbClr val="FFC000">
              <a:alpha val="63000"/>
            </a:srgbClr>
          </a:solidFill>
          <a:ln>
            <a:solidFill>
              <a:srgbClr val="FFC000"/>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defTabSz="1828628">
              <a:defRPr/>
            </a:pPr>
            <a:endParaRPr lang="en-GB" sz="2600" dirty="0">
              <a:solidFill>
                <a:srgbClr val="0F124A"/>
              </a:solidFill>
              <a:latin typeface="Arial"/>
            </a:endParaRPr>
          </a:p>
        </p:txBody>
      </p:sp>
      <p:sp>
        <p:nvSpPr>
          <p:cNvPr id="98" name="Block Arc 97">
            <a:extLst>
              <a:ext uri="{FF2B5EF4-FFF2-40B4-BE49-F238E27FC236}">
                <a16:creationId xmlns:a16="http://schemas.microsoft.com/office/drawing/2014/main" id="{5CA2D31A-9309-477A-BBF2-9F92AAE449C7}"/>
              </a:ext>
            </a:extLst>
          </p:cNvPr>
          <p:cNvSpPr/>
          <p:nvPr/>
        </p:nvSpPr>
        <p:spPr>
          <a:xfrm rot="7720171">
            <a:off x="12341975" y="7434029"/>
            <a:ext cx="3766536" cy="1948667"/>
          </a:xfrm>
          <a:prstGeom prst="blockArc">
            <a:avLst>
              <a:gd name="adj1" fmla="val 14869951"/>
              <a:gd name="adj2" fmla="val 16819113"/>
              <a:gd name="adj3" fmla="val 18430"/>
            </a:avLst>
          </a:prstGeom>
          <a:solidFill>
            <a:srgbClr val="FFC000">
              <a:alpha val="63000"/>
            </a:srgbClr>
          </a:solidFill>
          <a:ln>
            <a:solidFill>
              <a:srgbClr val="FFC000"/>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defTabSz="1828628">
              <a:defRPr/>
            </a:pPr>
            <a:endParaRPr lang="en-GB" sz="2600" dirty="0">
              <a:solidFill>
                <a:srgbClr val="0F124A"/>
              </a:solidFill>
              <a:latin typeface="Arial"/>
            </a:endParaRPr>
          </a:p>
        </p:txBody>
      </p:sp>
      <p:sp>
        <p:nvSpPr>
          <p:cNvPr id="100" name="Block Arc 99">
            <a:extLst>
              <a:ext uri="{FF2B5EF4-FFF2-40B4-BE49-F238E27FC236}">
                <a16:creationId xmlns:a16="http://schemas.microsoft.com/office/drawing/2014/main" id="{2C1466BD-BD36-40DF-9D54-1D28EB984223}"/>
              </a:ext>
            </a:extLst>
          </p:cNvPr>
          <p:cNvSpPr/>
          <p:nvPr/>
        </p:nvSpPr>
        <p:spPr>
          <a:xfrm rot="12805228">
            <a:off x="9755153" y="8230700"/>
            <a:ext cx="3766536" cy="1767581"/>
          </a:xfrm>
          <a:prstGeom prst="blockArc">
            <a:avLst>
              <a:gd name="adj1" fmla="val 14320036"/>
              <a:gd name="adj2" fmla="val 19141468"/>
              <a:gd name="adj3" fmla="val 20053"/>
            </a:avLst>
          </a:prstGeom>
          <a:solidFill>
            <a:srgbClr val="00B050">
              <a:alpha val="63000"/>
            </a:srgbClr>
          </a:solidFill>
          <a:ln>
            <a:solidFill>
              <a:srgbClr val="00B050"/>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defTabSz="1828628">
              <a:defRPr/>
            </a:pPr>
            <a:endParaRPr lang="en-GB" sz="2600" dirty="0">
              <a:solidFill>
                <a:srgbClr val="0F124A"/>
              </a:solidFill>
              <a:latin typeface="Arial"/>
            </a:endParaRPr>
          </a:p>
        </p:txBody>
      </p:sp>
      <p:sp>
        <p:nvSpPr>
          <p:cNvPr id="95" name="Block Arc 94">
            <a:extLst>
              <a:ext uri="{FF2B5EF4-FFF2-40B4-BE49-F238E27FC236}">
                <a16:creationId xmlns:a16="http://schemas.microsoft.com/office/drawing/2014/main" id="{8CEE1E08-ACB5-4686-9B28-1CDA206EA38B}"/>
              </a:ext>
            </a:extLst>
          </p:cNvPr>
          <p:cNvSpPr/>
          <p:nvPr/>
        </p:nvSpPr>
        <p:spPr>
          <a:xfrm rot="11508883">
            <a:off x="10235196" y="8383206"/>
            <a:ext cx="3766536" cy="1767581"/>
          </a:xfrm>
          <a:prstGeom prst="blockArc">
            <a:avLst>
              <a:gd name="adj1" fmla="val 14194265"/>
              <a:gd name="adj2" fmla="val 18573852"/>
              <a:gd name="adj3" fmla="val 18155"/>
            </a:avLst>
          </a:prstGeom>
          <a:solidFill>
            <a:srgbClr val="FF0000">
              <a:alpha val="63000"/>
            </a:srgbClr>
          </a:solidFill>
          <a:ln>
            <a:solidFill>
              <a:srgbClr val="FF0000"/>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defTabSz="1828628">
              <a:defRPr/>
            </a:pPr>
            <a:endParaRPr lang="en-GB" sz="2600" dirty="0">
              <a:solidFill>
                <a:srgbClr val="0F124A"/>
              </a:solidFill>
              <a:latin typeface="Arial"/>
            </a:endParaRPr>
          </a:p>
        </p:txBody>
      </p:sp>
      <p:sp>
        <p:nvSpPr>
          <p:cNvPr id="102" name="Block Arc 101">
            <a:extLst>
              <a:ext uri="{FF2B5EF4-FFF2-40B4-BE49-F238E27FC236}">
                <a16:creationId xmlns:a16="http://schemas.microsoft.com/office/drawing/2014/main" id="{058368A0-E9AE-4500-A0D6-1A3AE187F576}"/>
              </a:ext>
            </a:extLst>
          </p:cNvPr>
          <p:cNvSpPr/>
          <p:nvPr/>
        </p:nvSpPr>
        <p:spPr>
          <a:xfrm rot="13179353">
            <a:off x="9198279" y="7611807"/>
            <a:ext cx="3766536" cy="1948667"/>
          </a:xfrm>
          <a:prstGeom prst="blockArc">
            <a:avLst>
              <a:gd name="adj1" fmla="val 14869951"/>
              <a:gd name="adj2" fmla="val 16819113"/>
              <a:gd name="adj3" fmla="val 18430"/>
            </a:avLst>
          </a:prstGeom>
          <a:solidFill>
            <a:srgbClr val="FFC000">
              <a:alpha val="63000"/>
            </a:srgbClr>
          </a:solidFill>
          <a:ln>
            <a:solidFill>
              <a:srgbClr val="FFC000"/>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defTabSz="1828628">
              <a:defRPr/>
            </a:pPr>
            <a:endParaRPr lang="en-GB" sz="2600" dirty="0">
              <a:solidFill>
                <a:srgbClr val="0F124A"/>
              </a:solidFill>
              <a:latin typeface="Arial"/>
            </a:endParaRPr>
          </a:p>
        </p:txBody>
      </p:sp>
      <p:sp>
        <p:nvSpPr>
          <p:cNvPr id="39" name="Rectangle 38"/>
          <p:cNvSpPr/>
          <p:nvPr/>
        </p:nvSpPr>
        <p:spPr>
          <a:xfrm>
            <a:off x="13906727" y="4388846"/>
            <a:ext cx="485389" cy="538611"/>
          </a:xfrm>
          <a:prstGeom prst="rect">
            <a:avLst/>
          </a:prstGeom>
          <a:noFill/>
        </p:spPr>
        <p:txBody>
          <a:bodyPr wrap="square" lIns="137160" tIns="68581" rIns="137160" bIns="68581">
            <a:spAutoFit/>
          </a:bodyPr>
          <a:lstStyle/>
          <a:p>
            <a:pPr algn="ctr" defTabSz="1828628">
              <a:defRPr/>
            </a:pPr>
            <a:r>
              <a:rPr lang="en-US" sz="2600" dirty="0">
                <a:ln w="0"/>
                <a:solidFill>
                  <a:srgbClr val="0F124A"/>
                </a:solidFill>
                <a:effectLst>
                  <a:outerShdw blurRad="38100" dist="19050" dir="2700000" algn="tl" rotWithShape="0">
                    <a:srgbClr val="0F124A">
                      <a:alpha val="40000"/>
                    </a:srgbClr>
                  </a:outerShdw>
                </a:effectLst>
                <a:latin typeface="Arial"/>
              </a:rPr>
              <a:t>B</a:t>
            </a:r>
            <a:endParaRPr lang="en-US" sz="2600" dirty="0">
              <a:ln w="0"/>
              <a:solidFill>
                <a:srgbClr val="0F124A"/>
              </a:solidFill>
              <a:latin typeface="Arial"/>
            </a:endParaRPr>
          </a:p>
        </p:txBody>
      </p:sp>
      <p:sp>
        <p:nvSpPr>
          <p:cNvPr id="103" name="Rectangle 102">
            <a:extLst>
              <a:ext uri="{FF2B5EF4-FFF2-40B4-BE49-F238E27FC236}">
                <a16:creationId xmlns:a16="http://schemas.microsoft.com/office/drawing/2014/main" id="{D0E7CCB6-7A03-4561-A09D-8D8D908A54EE}"/>
              </a:ext>
            </a:extLst>
          </p:cNvPr>
          <p:cNvSpPr/>
          <p:nvPr/>
        </p:nvSpPr>
        <p:spPr>
          <a:xfrm>
            <a:off x="15081087" y="6197011"/>
            <a:ext cx="485389" cy="538611"/>
          </a:xfrm>
          <a:prstGeom prst="rect">
            <a:avLst/>
          </a:prstGeom>
          <a:noFill/>
        </p:spPr>
        <p:txBody>
          <a:bodyPr wrap="square" lIns="137160" tIns="68581" rIns="137160" bIns="68581">
            <a:spAutoFit/>
          </a:bodyPr>
          <a:lstStyle/>
          <a:p>
            <a:pPr algn="ctr" defTabSz="1828628">
              <a:defRPr/>
            </a:pPr>
            <a:r>
              <a:rPr lang="en-US" sz="2600" dirty="0">
                <a:ln w="0"/>
                <a:solidFill>
                  <a:srgbClr val="0F124A"/>
                </a:solidFill>
                <a:effectLst>
                  <a:outerShdw blurRad="38100" dist="19050" dir="2700000" algn="tl" rotWithShape="0">
                    <a:srgbClr val="0F124A">
                      <a:alpha val="40000"/>
                    </a:srgbClr>
                  </a:outerShdw>
                </a:effectLst>
                <a:latin typeface="Arial"/>
              </a:rPr>
              <a:t>D</a:t>
            </a:r>
            <a:endParaRPr lang="en-US" sz="2600" dirty="0">
              <a:ln w="0"/>
              <a:solidFill>
                <a:srgbClr val="0F124A"/>
              </a:solidFill>
              <a:latin typeface="Arial"/>
            </a:endParaRPr>
          </a:p>
        </p:txBody>
      </p:sp>
      <p:sp>
        <p:nvSpPr>
          <p:cNvPr id="47" name="Rectangle 46"/>
          <p:cNvSpPr/>
          <p:nvPr/>
        </p:nvSpPr>
        <p:spPr>
          <a:xfrm>
            <a:off x="14569814" y="8386582"/>
            <a:ext cx="480580" cy="538611"/>
          </a:xfrm>
          <a:prstGeom prst="rect">
            <a:avLst/>
          </a:prstGeom>
          <a:noFill/>
        </p:spPr>
        <p:txBody>
          <a:bodyPr wrap="square" lIns="137160" tIns="68581" rIns="137160" bIns="68581">
            <a:spAutoFit/>
          </a:bodyPr>
          <a:lstStyle/>
          <a:p>
            <a:pPr algn="ctr" defTabSz="1828628">
              <a:defRPr/>
            </a:pPr>
            <a:r>
              <a:rPr lang="en-US" sz="2600" dirty="0">
                <a:ln w="0"/>
                <a:solidFill>
                  <a:srgbClr val="0F124A"/>
                </a:solidFill>
                <a:latin typeface="Arial"/>
              </a:rPr>
              <a:t>F</a:t>
            </a:r>
          </a:p>
        </p:txBody>
      </p:sp>
      <p:sp>
        <p:nvSpPr>
          <p:cNvPr id="49" name="Rectangle 48"/>
          <p:cNvSpPr/>
          <p:nvPr/>
        </p:nvSpPr>
        <p:spPr>
          <a:xfrm>
            <a:off x="12759955" y="9540393"/>
            <a:ext cx="536685" cy="538611"/>
          </a:xfrm>
          <a:prstGeom prst="rect">
            <a:avLst/>
          </a:prstGeom>
          <a:noFill/>
        </p:spPr>
        <p:txBody>
          <a:bodyPr wrap="square" lIns="137160" tIns="68581" rIns="137160" bIns="68581">
            <a:spAutoFit/>
          </a:bodyPr>
          <a:lstStyle/>
          <a:p>
            <a:pPr algn="ctr" defTabSz="1828628">
              <a:defRPr/>
            </a:pPr>
            <a:r>
              <a:rPr lang="en-US" sz="2600" dirty="0">
                <a:ln w="0"/>
                <a:solidFill>
                  <a:srgbClr val="0F124A"/>
                </a:solidFill>
                <a:latin typeface="Arial"/>
              </a:rPr>
              <a:t>G</a:t>
            </a:r>
          </a:p>
        </p:txBody>
      </p:sp>
      <p:sp>
        <p:nvSpPr>
          <p:cNvPr id="52" name="Rectangle 51"/>
          <p:cNvSpPr/>
          <p:nvPr/>
        </p:nvSpPr>
        <p:spPr>
          <a:xfrm>
            <a:off x="10745854" y="9070198"/>
            <a:ext cx="517449" cy="538611"/>
          </a:xfrm>
          <a:prstGeom prst="rect">
            <a:avLst/>
          </a:prstGeom>
          <a:noFill/>
        </p:spPr>
        <p:txBody>
          <a:bodyPr wrap="square" lIns="137160" tIns="68581" rIns="137160" bIns="68581">
            <a:spAutoFit/>
          </a:bodyPr>
          <a:lstStyle/>
          <a:p>
            <a:pPr algn="ctr" defTabSz="1828628">
              <a:defRPr/>
            </a:pPr>
            <a:r>
              <a:rPr lang="en-US" sz="2600" dirty="0">
                <a:ln w="0"/>
                <a:solidFill>
                  <a:srgbClr val="0F124A"/>
                </a:solidFill>
                <a:latin typeface="Arial"/>
              </a:rPr>
              <a:t>H</a:t>
            </a:r>
          </a:p>
        </p:txBody>
      </p:sp>
      <p:sp>
        <p:nvSpPr>
          <p:cNvPr id="58" name="Rectangle 57"/>
          <p:cNvSpPr/>
          <p:nvPr/>
        </p:nvSpPr>
        <p:spPr>
          <a:xfrm>
            <a:off x="10004923" y="5092691"/>
            <a:ext cx="462947" cy="538611"/>
          </a:xfrm>
          <a:prstGeom prst="rect">
            <a:avLst/>
          </a:prstGeom>
          <a:noFill/>
        </p:spPr>
        <p:txBody>
          <a:bodyPr wrap="square" lIns="137160" tIns="68581" rIns="137160" bIns="68581">
            <a:spAutoFit/>
          </a:bodyPr>
          <a:lstStyle/>
          <a:p>
            <a:pPr algn="ctr" defTabSz="1828628">
              <a:defRPr/>
            </a:pPr>
            <a:r>
              <a:rPr lang="en-US" sz="2600" dirty="0">
                <a:ln w="0"/>
                <a:solidFill>
                  <a:srgbClr val="0F124A"/>
                </a:solidFill>
                <a:latin typeface="Arial"/>
              </a:rPr>
              <a:t>L</a:t>
            </a:r>
          </a:p>
        </p:txBody>
      </p:sp>
      <p:sp>
        <p:nvSpPr>
          <p:cNvPr id="104" name="Rectangle 103">
            <a:extLst>
              <a:ext uri="{FF2B5EF4-FFF2-40B4-BE49-F238E27FC236}">
                <a16:creationId xmlns:a16="http://schemas.microsoft.com/office/drawing/2014/main" id="{BD3933C6-5DCE-4F3A-AE16-D64CAD0265C4}"/>
              </a:ext>
            </a:extLst>
          </p:cNvPr>
          <p:cNvSpPr/>
          <p:nvPr/>
        </p:nvSpPr>
        <p:spPr>
          <a:xfrm>
            <a:off x="9535251" y="7148734"/>
            <a:ext cx="443711" cy="538611"/>
          </a:xfrm>
          <a:prstGeom prst="rect">
            <a:avLst/>
          </a:prstGeom>
          <a:noFill/>
        </p:spPr>
        <p:txBody>
          <a:bodyPr wrap="square" lIns="137160" tIns="68581" rIns="137160" bIns="68581">
            <a:spAutoFit/>
          </a:bodyPr>
          <a:lstStyle/>
          <a:p>
            <a:pPr algn="ctr" defTabSz="1828628">
              <a:defRPr/>
            </a:pPr>
            <a:r>
              <a:rPr lang="en-US" sz="2600" dirty="0">
                <a:ln w="0"/>
                <a:solidFill>
                  <a:srgbClr val="0F124A"/>
                </a:solidFill>
                <a:latin typeface="Arial"/>
              </a:rPr>
              <a:t>J</a:t>
            </a:r>
          </a:p>
        </p:txBody>
      </p:sp>
      <p:sp>
        <p:nvSpPr>
          <p:cNvPr id="105" name="TextBox 104">
            <a:extLst>
              <a:ext uri="{FF2B5EF4-FFF2-40B4-BE49-F238E27FC236}">
                <a16:creationId xmlns:a16="http://schemas.microsoft.com/office/drawing/2014/main" id="{E75A51DA-2312-43AB-95ED-A2D81C688ED1}"/>
              </a:ext>
            </a:extLst>
          </p:cNvPr>
          <p:cNvSpPr txBox="1"/>
          <p:nvPr/>
        </p:nvSpPr>
        <p:spPr>
          <a:xfrm>
            <a:off x="1331755" y="9536631"/>
            <a:ext cx="6062368" cy="1292662"/>
          </a:xfrm>
          <a:prstGeom prst="rect">
            <a:avLst/>
          </a:prstGeom>
          <a:noFill/>
        </p:spPr>
        <p:txBody>
          <a:bodyPr wrap="square" rtlCol="0">
            <a:spAutoFit/>
          </a:bodyPr>
          <a:lstStyle/>
          <a:p>
            <a:pPr defTabSz="1828628">
              <a:defRPr/>
            </a:pPr>
            <a:r>
              <a:rPr lang="en-GB" sz="2600" b="1" dirty="0">
                <a:solidFill>
                  <a:srgbClr val="0F124A"/>
                </a:solidFill>
                <a:latin typeface="Arial"/>
              </a:rPr>
              <a:t>Les Usses</a:t>
            </a:r>
          </a:p>
          <a:p>
            <a:pPr marL="342906" indent="-342906" defTabSz="1828628">
              <a:buFont typeface="Arial" panose="020B0604020202020204" pitchFamily="34" charset="0"/>
              <a:buChar char="•"/>
              <a:defRPr/>
            </a:pPr>
            <a:r>
              <a:rPr lang="en-GB" sz="2600" dirty="0">
                <a:solidFill>
                  <a:srgbClr val="0F124A"/>
                </a:solidFill>
                <a:latin typeface="Arial"/>
              </a:rPr>
              <a:t>Moraine/molasse interface uncertain. </a:t>
            </a:r>
          </a:p>
          <a:p>
            <a:pPr marL="342906" indent="-342906" defTabSz="1828628">
              <a:buFont typeface="Arial" panose="020B0604020202020204" pitchFamily="34" charset="0"/>
              <a:buChar char="•"/>
              <a:defRPr/>
            </a:pPr>
            <a:r>
              <a:rPr lang="en-GB" sz="2600" dirty="0">
                <a:solidFill>
                  <a:srgbClr val="0F124A"/>
                </a:solidFill>
                <a:latin typeface="Arial"/>
              </a:rPr>
              <a:t>Low tunnel rock cover</a:t>
            </a:r>
          </a:p>
        </p:txBody>
      </p:sp>
      <p:sp>
        <p:nvSpPr>
          <p:cNvPr id="108" name="Rounded Rectangle 32">
            <a:extLst>
              <a:ext uri="{FF2B5EF4-FFF2-40B4-BE49-F238E27FC236}">
                <a16:creationId xmlns:a16="http://schemas.microsoft.com/office/drawing/2014/main" id="{3E27FE74-D4DE-486D-92EE-E2DB985E21E2}"/>
              </a:ext>
            </a:extLst>
          </p:cNvPr>
          <p:cNvSpPr/>
          <p:nvPr/>
        </p:nvSpPr>
        <p:spPr>
          <a:xfrm>
            <a:off x="16771351" y="9055474"/>
            <a:ext cx="6420829" cy="2304950"/>
          </a:xfrm>
          <a:prstGeom prst="round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828628">
              <a:defRPr/>
            </a:pPr>
            <a:endParaRPr lang="en-GB" sz="2600" dirty="0">
              <a:solidFill>
                <a:srgbClr val="FFFFFF"/>
              </a:solidFill>
              <a:latin typeface="Arial"/>
            </a:endParaRPr>
          </a:p>
        </p:txBody>
      </p:sp>
      <p:sp>
        <p:nvSpPr>
          <p:cNvPr id="109" name="Block Arc 108">
            <a:extLst>
              <a:ext uri="{FF2B5EF4-FFF2-40B4-BE49-F238E27FC236}">
                <a16:creationId xmlns:a16="http://schemas.microsoft.com/office/drawing/2014/main" id="{03078937-7217-4071-9526-3E4D80DCFE37}"/>
              </a:ext>
            </a:extLst>
          </p:cNvPr>
          <p:cNvSpPr/>
          <p:nvPr/>
        </p:nvSpPr>
        <p:spPr>
          <a:xfrm rot="14545280">
            <a:off x="8575599" y="7000506"/>
            <a:ext cx="3766536" cy="1708944"/>
          </a:xfrm>
          <a:prstGeom prst="blockArc">
            <a:avLst>
              <a:gd name="adj1" fmla="val 14194265"/>
              <a:gd name="adj2" fmla="val 17193571"/>
              <a:gd name="adj3" fmla="val 19854"/>
            </a:avLst>
          </a:prstGeom>
          <a:solidFill>
            <a:srgbClr val="FF0000">
              <a:alpha val="63000"/>
            </a:srgbClr>
          </a:solidFill>
          <a:ln>
            <a:solidFill>
              <a:srgbClr val="FF0000"/>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defTabSz="1828628">
              <a:defRPr/>
            </a:pPr>
            <a:endParaRPr lang="en-GB" sz="2600" dirty="0">
              <a:solidFill>
                <a:srgbClr val="0F124A"/>
              </a:solidFill>
              <a:latin typeface="Arial"/>
            </a:endParaRPr>
          </a:p>
        </p:txBody>
      </p:sp>
      <p:sp>
        <p:nvSpPr>
          <p:cNvPr id="110" name="TextBox 109">
            <a:extLst>
              <a:ext uri="{FF2B5EF4-FFF2-40B4-BE49-F238E27FC236}">
                <a16:creationId xmlns:a16="http://schemas.microsoft.com/office/drawing/2014/main" id="{92CBE02B-E8E5-49C8-9D29-8AA008700D37}"/>
              </a:ext>
            </a:extLst>
          </p:cNvPr>
          <p:cNvSpPr txBox="1"/>
          <p:nvPr/>
        </p:nvSpPr>
        <p:spPr>
          <a:xfrm>
            <a:off x="1359799" y="7617817"/>
            <a:ext cx="5947109" cy="1692771"/>
          </a:xfrm>
          <a:prstGeom prst="rect">
            <a:avLst/>
          </a:prstGeom>
          <a:noFill/>
        </p:spPr>
        <p:txBody>
          <a:bodyPr wrap="square" rtlCol="0">
            <a:spAutoFit/>
          </a:bodyPr>
          <a:lstStyle/>
          <a:p>
            <a:pPr defTabSz="1828628">
              <a:defRPr/>
            </a:pPr>
            <a:r>
              <a:rPr lang="en-GB" sz="2600" b="1" dirty="0">
                <a:solidFill>
                  <a:srgbClr val="0F124A"/>
                </a:solidFill>
                <a:latin typeface="Arial"/>
              </a:rPr>
              <a:t>Vuache</a:t>
            </a:r>
          </a:p>
          <a:p>
            <a:pPr marL="342906" indent="-342906" defTabSz="1828628">
              <a:buFont typeface="Arial" panose="020B0604020202020204" pitchFamily="34" charset="0"/>
              <a:buChar char="•"/>
              <a:defRPr/>
            </a:pPr>
            <a:r>
              <a:rPr lang="en-GB" sz="2600" dirty="0">
                <a:solidFill>
                  <a:srgbClr val="0F124A"/>
                </a:solidFill>
                <a:latin typeface="Arial"/>
              </a:rPr>
              <a:t>Limestone/molasse interface not certain. </a:t>
            </a:r>
          </a:p>
          <a:p>
            <a:pPr marL="342906" indent="-342906" defTabSz="1828628">
              <a:buFont typeface="Arial" panose="020B0604020202020204" pitchFamily="34" charset="0"/>
              <a:buChar char="•"/>
              <a:defRPr/>
            </a:pPr>
            <a:r>
              <a:rPr lang="en-GB" sz="2600" dirty="0">
                <a:solidFill>
                  <a:srgbClr val="0F124A"/>
                </a:solidFill>
                <a:latin typeface="Arial"/>
              </a:rPr>
              <a:t>Proximity to active fault</a:t>
            </a:r>
          </a:p>
        </p:txBody>
      </p:sp>
      <p:sp>
        <p:nvSpPr>
          <p:cNvPr id="111" name="Rounded Rectangle 45">
            <a:extLst>
              <a:ext uri="{FF2B5EF4-FFF2-40B4-BE49-F238E27FC236}">
                <a16:creationId xmlns:a16="http://schemas.microsoft.com/office/drawing/2014/main" id="{0AFA6C4A-42C7-4414-9D75-EE9E7F735C38}"/>
              </a:ext>
            </a:extLst>
          </p:cNvPr>
          <p:cNvSpPr/>
          <p:nvPr/>
        </p:nvSpPr>
        <p:spPr>
          <a:xfrm>
            <a:off x="1244949" y="7618881"/>
            <a:ext cx="6205773" cy="1783541"/>
          </a:xfrm>
          <a:prstGeom prst="round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828628">
              <a:defRPr/>
            </a:pPr>
            <a:endParaRPr lang="en-GB" sz="2600" dirty="0">
              <a:solidFill>
                <a:srgbClr val="FFFFFF"/>
              </a:solidFill>
              <a:latin typeface="Arial"/>
            </a:endParaRPr>
          </a:p>
        </p:txBody>
      </p:sp>
      <p:sp>
        <p:nvSpPr>
          <p:cNvPr id="112" name="TextBox 111">
            <a:extLst>
              <a:ext uri="{FF2B5EF4-FFF2-40B4-BE49-F238E27FC236}">
                <a16:creationId xmlns:a16="http://schemas.microsoft.com/office/drawing/2014/main" id="{E10D8513-0735-4BF3-BD5B-D132ADDF0ED2}"/>
              </a:ext>
            </a:extLst>
          </p:cNvPr>
          <p:cNvSpPr txBox="1"/>
          <p:nvPr/>
        </p:nvSpPr>
        <p:spPr>
          <a:xfrm>
            <a:off x="1438807" y="1952016"/>
            <a:ext cx="6045155" cy="1292662"/>
          </a:xfrm>
          <a:prstGeom prst="rect">
            <a:avLst/>
          </a:prstGeom>
          <a:noFill/>
        </p:spPr>
        <p:txBody>
          <a:bodyPr wrap="square" rtlCol="0">
            <a:spAutoFit/>
          </a:bodyPr>
          <a:lstStyle/>
          <a:p>
            <a:pPr marL="428632" indent="-428632" defTabSz="1828628">
              <a:buFont typeface="Arial" panose="020B0604020202020204" pitchFamily="34" charset="0"/>
              <a:buChar char="•"/>
              <a:defRPr/>
            </a:pPr>
            <a:r>
              <a:rPr lang="en-GB" sz="2600" dirty="0">
                <a:solidFill>
                  <a:srgbClr val="0F124A"/>
                </a:solidFill>
                <a:latin typeface="Arial"/>
              </a:rPr>
              <a:t>Good knowledge of the ground (e.g. information near to CERN from LEP/LHC projects)</a:t>
            </a:r>
          </a:p>
        </p:txBody>
      </p:sp>
      <p:sp>
        <p:nvSpPr>
          <p:cNvPr id="113" name="Rounded Rectangle 28">
            <a:extLst>
              <a:ext uri="{FF2B5EF4-FFF2-40B4-BE49-F238E27FC236}">
                <a16:creationId xmlns:a16="http://schemas.microsoft.com/office/drawing/2014/main" id="{4F1E9D59-7400-423F-B6A2-5D11AEB25A8A}"/>
              </a:ext>
            </a:extLst>
          </p:cNvPr>
          <p:cNvSpPr/>
          <p:nvPr/>
        </p:nvSpPr>
        <p:spPr>
          <a:xfrm>
            <a:off x="1250620" y="1932936"/>
            <a:ext cx="6194077" cy="1897781"/>
          </a:xfrm>
          <a:prstGeom prst="roundRect">
            <a:avLst/>
          </a:prstGeom>
          <a:noFill/>
          <a:ln w="28575">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828628">
              <a:defRPr/>
            </a:pPr>
            <a:endParaRPr lang="en-GB" sz="2600" dirty="0">
              <a:solidFill>
                <a:srgbClr val="FFFFFF"/>
              </a:solidFill>
              <a:latin typeface="Arial"/>
            </a:endParaRPr>
          </a:p>
        </p:txBody>
      </p:sp>
      <p:cxnSp>
        <p:nvCxnSpPr>
          <p:cNvPr id="116" name="Straight Arrow Connector 115">
            <a:extLst>
              <a:ext uri="{FF2B5EF4-FFF2-40B4-BE49-F238E27FC236}">
                <a16:creationId xmlns:a16="http://schemas.microsoft.com/office/drawing/2014/main" id="{C0861C76-71DB-4BB1-BE77-83356859B1BF}"/>
              </a:ext>
            </a:extLst>
          </p:cNvPr>
          <p:cNvCxnSpPr>
            <a:cxnSpLocks/>
            <a:stCxn id="111" idx="3"/>
          </p:cNvCxnSpPr>
          <p:nvPr/>
        </p:nvCxnSpPr>
        <p:spPr>
          <a:xfrm flipV="1">
            <a:off x="7450722" y="8346987"/>
            <a:ext cx="2326451" cy="163665"/>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17" name="Straight Arrow Connector 116">
            <a:extLst>
              <a:ext uri="{FF2B5EF4-FFF2-40B4-BE49-F238E27FC236}">
                <a16:creationId xmlns:a16="http://schemas.microsoft.com/office/drawing/2014/main" id="{47108973-00F1-4AFA-ACF5-A9F6788C7F48}"/>
              </a:ext>
            </a:extLst>
          </p:cNvPr>
          <p:cNvCxnSpPr>
            <a:cxnSpLocks/>
            <a:stCxn id="64" idx="3"/>
          </p:cNvCxnSpPr>
          <p:nvPr/>
        </p:nvCxnSpPr>
        <p:spPr>
          <a:xfrm>
            <a:off x="7455958" y="6946206"/>
            <a:ext cx="2079293" cy="0"/>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18" name="Straight Arrow Connector 117">
            <a:extLst>
              <a:ext uri="{FF2B5EF4-FFF2-40B4-BE49-F238E27FC236}">
                <a16:creationId xmlns:a16="http://schemas.microsoft.com/office/drawing/2014/main" id="{30DA7EC8-18A8-4A99-ACD0-D2A247E7570C}"/>
              </a:ext>
            </a:extLst>
          </p:cNvPr>
          <p:cNvCxnSpPr>
            <a:cxnSpLocks/>
            <a:stCxn id="33" idx="3"/>
          </p:cNvCxnSpPr>
          <p:nvPr/>
        </p:nvCxnSpPr>
        <p:spPr>
          <a:xfrm>
            <a:off x="7401579" y="5108822"/>
            <a:ext cx="2692558" cy="510924"/>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19" name="Straight Arrow Connector 118">
            <a:extLst>
              <a:ext uri="{FF2B5EF4-FFF2-40B4-BE49-F238E27FC236}">
                <a16:creationId xmlns:a16="http://schemas.microsoft.com/office/drawing/2014/main" id="{272E2D30-0811-44F9-B66E-C3C6CF79B7D0}"/>
              </a:ext>
            </a:extLst>
          </p:cNvPr>
          <p:cNvCxnSpPr>
            <a:cxnSpLocks/>
          </p:cNvCxnSpPr>
          <p:nvPr/>
        </p:nvCxnSpPr>
        <p:spPr>
          <a:xfrm flipH="1">
            <a:off x="13339253" y="3436319"/>
            <a:ext cx="3256309" cy="1136171"/>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20" name="Straight Arrow Connector 119">
            <a:extLst>
              <a:ext uri="{FF2B5EF4-FFF2-40B4-BE49-F238E27FC236}">
                <a16:creationId xmlns:a16="http://schemas.microsoft.com/office/drawing/2014/main" id="{96FF1FA3-B61D-47A2-8FF1-ABAC36F8A584}"/>
              </a:ext>
            </a:extLst>
          </p:cNvPr>
          <p:cNvCxnSpPr>
            <a:cxnSpLocks/>
            <a:stCxn id="108" idx="1"/>
            <a:endCxn id="95" idx="0"/>
          </p:cNvCxnSpPr>
          <p:nvPr/>
        </p:nvCxnSpPr>
        <p:spPr>
          <a:xfrm flipH="1" flipV="1">
            <a:off x="12425620" y="10042222"/>
            <a:ext cx="4345731" cy="165727"/>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22" name="Straight Arrow Connector 121">
            <a:extLst>
              <a:ext uri="{FF2B5EF4-FFF2-40B4-BE49-F238E27FC236}">
                <a16:creationId xmlns:a16="http://schemas.microsoft.com/office/drawing/2014/main" id="{5CB62524-4222-4844-AFFB-65EDCCA35986}"/>
              </a:ext>
            </a:extLst>
          </p:cNvPr>
          <p:cNvCxnSpPr>
            <a:cxnSpLocks/>
          </p:cNvCxnSpPr>
          <p:nvPr/>
        </p:nvCxnSpPr>
        <p:spPr>
          <a:xfrm flipH="1">
            <a:off x="15029190" y="7819442"/>
            <a:ext cx="1716682" cy="965167"/>
          </a:xfrm>
          <a:prstGeom prst="straightConnector1">
            <a:avLst/>
          </a:prstGeom>
          <a:ln w="28575">
            <a:solidFill>
              <a:srgbClr val="FFC000"/>
            </a:solidFill>
            <a:tailEnd type="triangle"/>
          </a:ln>
        </p:spPr>
        <p:style>
          <a:lnRef idx="1">
            <a:schemeClr val="accent1"/>
          </a:lnRef>
          <a:fillRef idx="0">
            <a:schemeClr val="accent1"/>
          </a:fillRef>
          <a:effectRef idx="0">
            <a:schemeClr val="accent1"/>
          </a:effectRef>
          <a:fontRef idx="minor">
            <a:schemeClr val="tx1"/>
          </a:fontRef>
        </p:style>
      </p:cxnSp>
      <p:cxnSp>
        <p:nvCxnSpPr>
          <p:cNvPr id="125" name="Straight Arrow Connector 124">
            <a:extLst>
              <a:ext uri="{FF2B5EF4-FFF2-40B4-BE49-F238E27FC236}">
                <a16:creationId xmlns:a16="http://schemas.microsoft.com/office/drawing/2014/main" id="{0B7A4573-D451-43B3-965E-E738E20FBE09}"/>
              </a:ext>
            </a:extLst>
          </p:cNvPr>
          <p:cNvCxnSpPr>
            <a:cxnSpLocks/>
            <a:stCxn id="46" idx="1"/>
          </p:cNvCxnSpPr>
          <p:nvPr/>
        </p:nvCxnSpPr>
        <p:spPr>
          <a:xfrm flipH="1">
            <a:off x="15554781" y="5531668"/>
            <a:ext cx="1227531" cy="1780861"/>
          </a:xfrm>
          <a:prstGeom prst="straightConnector1">
            <a:avLst/>
          </a:prstGeom>
          <a:ln w="28575">
            <a:solidFill>
              <a:srgbClr val="FFC000"/>
            </a:solidFill>
            <a:tailEnd type="triangle"/>
          </a:ln>
        </p:spPr>
        <p:style>
          <a:lnRef idx="1">
            <a:schemeClr val="accent1"/>
          </a:lnRef>
          <a:fillRef idx="0">
            <a:schemeClr val="accent1"/>
          </a:fillRef>
          <a:effectRef idx="0">
            <a:schemeClr val="accent1"/>
          </a:effectRef>
          <a:fontRef idx="minor">
            <a:schemeClr val="tx1"/>
          </a:fontRef>
        </p:style>
      </p:cxnSp>
      <p:cxnSp>
        <p:nvCxnSpPr>
          <p:cNvPr id="128" name="Straight Arrow Connector 127">
            <a:extLst>
              <a:ext uri="{FF2B5EF4-FFF2-40B4-BE49-F238E27FC236}">
                <a16:creationId xmlns:a16="http://schemas.microsoft.com/office/drawing/2014/main" id="{3D12FA04-FDF8-4F61-8A22-AAAFA1BFD159}"/>
              </a:ext>
            </a:extLst>
          </p:cNvPr>
          <p:cNvCxnSpPr>
            <a:cxnSpLocks/>
            <a:stCxn id="34" idx="3"/>
          </p:cNvCxnSpPr>
          <p:nvPr/>
        </p:nvCxnSpPr>
        <p:spPr>
          <a:xfrm flipV="1">
            <a:off x="7452528" y="9347650"/>
            <a:ext cx="3051305" cy="804297"/>
          </a:xfrm>
          <a:prstGeom prst="straightConnector1">
            <a:avLst/>
          </a:prstGeom>
          <a:ln w="28575">
            <a:solidFill>
              <a:srgbClr val="FFC000"/>
            </a:solidFill>
            <a:tailEnd type="triangle"/>
          </a:ln>
        </p:spPr>
        <p:style>
          <a:lnRef idx="1">
            <a:schemeClr val="accent1"/>
          </a:lnRef>
          <a:fillRef idx="0">
            <a:schemeClr val="accent1"/>
          </a:fillRef>
          <a:effectRef idx="0">
            <a:schemeClr val="accent1"/>
          </a:effectRef>
          <a:fontRef idx="minor">
            <a:schemeClr val="tx1"/>
          </a:fontRef>
        </p:style>
      </p:cxnSp>
      <p:cxnSp>
        <p:nvCxnSpPr>
          <p:cNvPr id="135" name="Straight Arrow Connector 134">
            <a:extLst>
              <a:ext uri="{FF2B5EF4-FFF2-40B4-BE49-F238E27FC236}">
                <a16:creationId xmlns:a16="http://schemas.microsoft.com/office/drawing/2014/main" id="{CBDC19ED-52EB-4669-8207-0DBB3607F669}"/>
              </a:ext>
            </a:extLst>
          </p:cNvPr>
          <p:cNvCxnSpPr>
            <a:cxnSpLocks/>
            <a:endCxn id="2" idx="3"/>
          </p:cNvCxnSpPr>
          <p:nvPr/>
        </p:nvCxnSpPr>
        <p:spPr>
          <a:xfrm>
            <a:off x="7390084" y="2690219"/>
            <a:ext cx="4924502" cy="1662269"/>
          </a:xfrm>
          <a:prstGeom prst="straightConnector1">
            <a:avLst/>
          </a:prstGeom>
          <a:ln w="28575">
            <a:solidFill>
              <a:srgbClr val="00B050"/>
            </a:solidFill>
            <a:tailEnd type="triangle"/>
          </a:ln>
        </p:spPr>
        <p:style>
          <a:lnRef idx="1">
            <a:schemeClr val="accent1"/>
          </a:lnRef>
          <a:fillRef idx="0">
            <a:schemeClr val="accent1"/>
          </a:fillRef>
          <a:effectRef idx="0">
            <a:schemeClr val="accent1"/>
          </a:effectRef>
          <a:fontRef idx="minor">
            <a:schemeClr val="tx1"/>
          </a:fontRef>
        </p:style>
      </p:cxnSp>
      <p:sp>
        <p:nvSpPr>
          <p:cNvPr id="2" name="Rectangle 1"/>
          <p:cNvSpPr/>
          <p:nvPr/>
        </p:nvSpPr>
        <p:spPr>
          <a:xfrm>
            <a:off x="11814769" y="4083182"/>
            <a:ext cx="499817" cy="538611"/>
          </a:xfrm>
          <a:prstGeom prst="rect">
            <a:avLst/>
          </a:prstGeom>
          <a:noFill/>
        </p:spPr>
        <p:txBody>
          <a:bodyPr wrap="square" lIns="137160" tIns="68581" rIns="137160" bIns="68581">
            <a:spAutoFit/>
          </a:bodyPr>
          <a:lstStyle/>
          <a:p>
            <a:pPr algn="ctr" defTabSz="1828628">
              <a:defRPr/>
            </a:pPr>
            <a:r>
              <a:rPr lang="en-US" sz="2600" dirty="0">
                <a:ln w="0"/>
                <a:solidFill>
                  <a:srgbClr val="0F124A"/>
                </a:solidFill>
                <a:effectLst>
                  <a:outerShdw blurRad="38100" dist="19050" dir="2700000" algn="tl" rotWithShape="0">
                    <a:srgbClr val="0F124A">
                      <a:alpha val="40000"/>
                    </a:srgbClr>
                  </a:outerShdw>
                </a:effectLst>
                <a:latin typeface="Arial"/>
              </a:rPr>
              <a:t>A</a:t>
            </a:r>
          </a:p>
        </p:txBody>
      </p:sp>
      <p:sp>
        <p:nvSpPr>
          <p:cNvPr id="13" name="Slide Number Placeholder 12">
            <a:extLst>
              <a:ext uri="{FF2B5EF4-FFF2-40B4-BE49-F238E27FC236}">
                <a16:creationId xmlns:a16="http://schemas.microsoft.com/office/drawing/2014/main" id="{F399F2CE-2C7F-49AB-AD6D-415B77062979}"/>
              </a:ext>
            </a:extLst>
          </p:cNvPr>
          <p:cNvSpPr>
            <a:spLocks noGrp="1"/>
          </p:cNvSpPr>
          <p:nvPr>
            <p:ph type="sldNum" sz="quarter" idx="12"/>
          </p:nvPr>
        </p:nvSpPr>
        <p:spPr>
          <a:xfrm>
            <a:off x="17221200" y="12909550"/>
            <a:ext cx="5486400" cy="730250"/>
          </a:xfrm>
        </p:spPr>
        <p:txBody>
          <a:bodyPr/>
          <a:lstStyle/>
          <a:p>
            <a:pPr defTabSz="1828628">
              <a:lnSpc>
                <a:spcPts val="3301"/>
              </a:lnSpc>
              <a:defRPr/>
            </a:pPr>
            <a:fld id="{06987D14-C9E0-42AC-85F7-32247EF94A2C}" type="slidenum">
              <a:rPr lang="fr-FR">
                <a:solidFill>
                  <a:srgbClr val="FFFFFF"/>
                </a:solidFill>
                <a:latin typeface="Arial"/>
              </a:rPr>
              <a:pPr defTabSz="1828628">
                <a:lnSpc>
                  <a:spcPts val="3301"/>
                </a:lnSpc>
                <a:defRPr/>
              </a:pPr>
              <a:t>21</a:t>
            </a:fld>
            <a:endParaRPr lang="fr-FR" dirty="0">
              <a:solidFill>
                <a:srgbClr val="FFFFFF"/>
              </a:solidFill>
              <a:latin typeface="Arial"/>
            </a:endParaRPr>
          </a:p>
        </p:txBody>
      </p:sp>
      <p:sp>
        <p:nvSpPr>
          <p:cNvPr id="20" name="TextBox 19">
            <a:extLst>
              <a:ext uri="{FF2B5EF4-FFF2-40B4-BE49-F238E27FC236}">
                <a16:creationId xmlns:a16="http://schemas.microsoft.com/office/drawing/2014/main" id="{467692EE-59BB-C298-8F61-DC2D950E16AA}"/>
              </a:ext>
            </a:extLst>
          </p:cNvPr>
          <p:cNvSpPr txBox="1"/>
          <p:nvPr/>
        </p:nvSpPr>
        <p:spPr>
          <a:xfrm>
            <a:off x="20178855" y="11696166"/>
            <a:ext cx="1633781" cy="630942"/>
          </a:xfrm>
          <a:prstGeom prst="rect">
            <a:avLst/>
          </a:prstGeom>
          <a:noFill/>
        </p:spPr>
        <p:txBody>
          <a:bodyPr wrap="square" rtlCol="0">
            <a:spAutoFit/>
          </a:bodyPr>
          <a:lstStyle/>
          <a:p>
            <a:pPr defTabSz="1828628">
              <a:defRPr/>
            </a:pPr>
            <a:r>
              <a:rPr lang="en-US" sz="3500" dirty="0">
                <a:solidFill>
                  <a:srgbClr val="FF9900"/>
                </a:solidFill>
                <a:latin typeface="Arial"/>
              </a:rPr>
              <a:t>J</a:t>
            </a:r>
            <a:r>
              <a:rPr lang="en-GB" sz="3500" dirty="0" err="1">
                <a:solidFill>
                  <a:srgbClr val="FF9900"/>
                </a:solidFill>
                <a:latin typeface="Arial"/>
              </a:rPr>
              <a:t>ura</a:t>
            </a:r>
            <a:endParaRPr lang="en-GB" sz="3500" dirty="0">
              <a:solidFill>
                <a:srgbClr val="FF9900"/>
              </a:solidFill>
              <a:latin typeface="Arial"/>
            </a:endParaRPr>
          </a:p>
        </p:txBody>
      </p:sp>
      <p:cxnSp>
        <p:nvCxnSpPr>
          <p:cNvPr id="6" name="Straight Arrow Connector 5">
            <a:extLst>
              <a:ext uri="{FF2B5EF4-FFF2-40B4-BE49-F238E27FC236}">
                <a16:creationId xmlns:a16="http://schemas.microsoft.com/office/drawing/2014/main" id="{91C31DB9-D980-C79B-B808-3D518C35BFEC}"/>
              </a:ext>
            </a:extLst>
          </p:cNvPr>
          <p:cNvCxnSpPr>
            <a:cxnSpLocks/>
          </p:cNvCxnSpPr>
          <p:nvPr/>
        </p:nvCxnSpPr>
        <p:spPr>
          <a:xfrm flipV="1">
            <a:off x="7388248" y="4583712"/>
            <a:ext cx="3956661" cy="219556"/>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1821861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DC8A7B8-B90E-42FA-1FD0-EAECA6F958D8}"/>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7D260B66-0E27-1DDD-9059-879BF53F48D4}"/>
              </a:ext>
            </a:extLst>
          </p:cNvPr>
          <p:cNvSpPr>
            <a:spLocks noGrp="1"/>
          </p:cNvSpPr>
          <p:nvPr>
            <p:ph type="sldNum" sz="quarter" idx="10"/>
          </p:nvPr>
        </p:nvSpPr>
        <p:spPr/>
        <p:txBody>
          <a:bodyPr/>
          <a:lstStyle/>
          <a:p>
            <a:fld id="{88A1DFE4-5FC5-43BD-BB7E-75EAD82B965F}" type="slidenum">
              <a:rPr lang="en-US" noProof="0" smtClean="0"/>
              <a:pPr/>
              <a:t>22</a:t>
            </a:fld>
            <a:endParaRPr lang="en-US" noProof="0" dirty="0"/>
          </a:p>
        </p:txBody>
      </p:sp>
      <p:sp>
        <p:nvSpPr>
          <p:cNvPr id="110" name="Textplatzhalter 4">
            <a:extLst>
              <a:ext uri="{FF2B5EF4-FFF2-40B4-BE49-F238E27FC236}">
                <a16:creationId xmlns:a16="http://schemas.microsoft.com/office/drawing/2014/main" id="{B0EC12EA-A9EB-2ECF-4AE1-A527A1C4E9F7}"/>
              </a:ext>
            </a:extLst>
          </p:cNvPr>
          <p:cNvSpPr>
            <a:spLocks noGrp="1"/>
          </p:cNvSpPr>
          <p:nvPr>
            <p:ph type="body" sz="quarter" idx="11"/>
          </p:nvPr>
        </p:nvSpPr>
        <p:spPr>
          <a:xfrm>
            <a:off x="1186662" y="3086051"/>
            <a:ext cx="10503521" cy="410594"/>
          </a:xfrm>
        </p:spPr>
        <p:txBody>
          <a:bodyPr/>
          <a:lstStyle/>
          <a:p>
            <a:r>
              <a:rPr lang="en-US" dirty="0"/>
              <a:t>Overview</a:t>
            </a:r>
          </a:p>
        </p:txBody>
      </p:sp>
      <p:sp>
        <p:nvSpPr>
          <p:cNvPr id="111" name="Textplatzhalter 5">
            <a:extLst>
              <a:ext uri="{FF2B5EF4-FFF2-40B4-BE49-F238E27FC236}">
                <a16:creationId xmlns:a16="http://schemas.microsoft.com/office/drawing/2014/main" id="{E4F53DE3-E4FF-4BF7-2FC2-008BC8B1746F}"/>
              </a:ext>
            </a:extLst>
          </p:cNvPr>
          <p:cNvSpPr>
            <a:spLocks noGrp="1"/>
          </p:cNvSpPr>
          <p:nvPr>
            <p:ph type="body" sz="quarter" idx="12"/>
          </p:nvPr>
        </p:nvSpPr>
        <p:spPr>
          <a:xfrm>
            <a:off x="1151492" y="3824923"/>
            <a:ext cx="12564508" cy="2810608"/>
          </a:xfrm>
        </p:spPr>
        <p:txBody>
          <a:bodyPr/>
          <a:lstStyle/>
          <a:p>
            <a:pPr lvl="1"/>
            <a:r>
              <a:rPr lang="en-US" sz="3500" dirty="0"/>
              <a:t>29 boreholes in total between Oct 2024 and summer 2026</a:t>
            </a:r>
          </a:p>
          <a:p>
            <a:pPr lvl="1"/>
            <a:r>
              <a:rPr lang="en-US" sz="3500" dirty="0"/>
              <a:t>80km of geophysics between Oct 2024 and Oct 2025</a:t>
            </a:r>
          </a:p>
          <a:p>
            <a:pPr lvl="1"/>
            <a:endParaRPr lang="en-US" dirty="0"/>
          </a:p>
          <a:p>
            <a:pPr lvl="1"/>
            <a:endParaRPr lang="en-US" dirty="0"/>
          </a:p>
          <a:p>
            <a:endParaRPr lang="en-US" dirty="0"/>
          </a:p>
        </p:txBody>
      </p:sp>
      <p:sp>
        <p:nvSpPr>
          <p:cNvPr id="8" name="Title 7">
            <a:extLst>
              <a:ext uri="{FF2B5EF4-FFF2-40B4-BE49-F238E27FC236}">
                <a16:creationId xmlns:a16="http://schemas.microsoft.com/office/drawing/2014/main" id="{83E29C71-F446-E615-069F-32EC2D5C6A8B}"/>
              </a:ext>
            </a:extLst>
          </p:cNvPr>
          <p:cNvSpPr>
            <a:spLocks noGrp="1"/>
          </p:cNvSpPr>
          <p:nvPr>
            <p:ph type="title"/>
          </p:nvPr>
        </p:nvSpPr>
        <p:spPr>
          <a:xfrm>
            <a:off x="1017906" y="1540800"/>
            <a:ext cx="22198494" cy="2144176"/>
          </a:xfrm>
        </p:spPr>
        <p:txBody>
          <a:bodyPr/>
          <a:lstStyle/>
          <a:p>
            <a:r>
              <a:rPr lang="en-US" dirty="0"/>
              <a:t>SSI </a:t>
            </a:r>
            <a:r>
              <a:rPr lang="en-US" dirty="0" err="1"/>
              <a:t>Programme</a:t>
            </a:r>
            <a:endParaRPr lang="en-GB" dirty="0"/>
          </a:p>
        </p:txBody>
      </p:sp>
      <p:pic>
        <p:nvPicPr>
          <p:cNvPr id="112" name="Picture 111">
            <a:extLst>
              <a:ext uri="{FF2B5EF4-FFF2-40B4-BE49-F238E27FC236}">
                <a16:creationId xmlns:a16="http://schemas.microsoft.com/office/drawing/2014/main" id="{2EF53CE2-C544-027D-7E72-08816F768DBE}"/>
              </a:ext>
            </a:extLst>
          </p:cNvPr>
          <p:cNvPicPr>
            <a:picLocks noChangeAspect="1"/>
          </p:cNvPicPr>
          <p:nvPr/>
        </p:nvPicPr>
        <p:blipFill>
          <a:blip r:embed="rId3"/>
          <a:stretch>
            <a:fillRect/>
          </a:stretch>
        </p:blipFill>
        <p:spPr>
          <a:xfrm>
            <a:off x="14325600" y="3684976"/>
            <a:ext cx="8995200" cy="9106711"/>
          </a:xfrm>
          <a:prstGeom prst="rect">
            <a:avLst/>
          </a:prstGeom>
          <a:ln w="19050">
            <a:solidFill>
              <a:schemeClr val="tx1"/>
            </a:solidFill>
          </a:ln>
        </p:spPr>
      </p:pic>
      <p:graphicFrame>
        <p:nvGraphicFramePr>
          <p:cNvPr id="113" name="Diagram 112">
            <a:extLst>
              <a:ext uri="{FF2B5EF4-FFF2-40B4-BE49-F238E27FC236}">
                <a16:creationId xmlns:a16="http://schemas.microsoft.com/office/drawing/2014/main" id="{0856D5C1-4454-3934-E75F-0091DF61423A}"/>
              </a:ext>
            </a:extLst>
          </p:cNvPr>
          <p:cNvGraphicFramePr/>
          <p:nvPr/>
        </p:nvGraphicFramePr>
        <p:xfrm>
          <a:off x="1017906" y="7772400"/>
          <a:ext cx="13036835" cy="3056901"/>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409388303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DF5ABFC-9687-906B-05B3-446CBD3455A8}"/>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50A65BB1-1209-4D67-59B9-15DFE02F0788}"/>
              </a:ext>
            </a:extLst>
          </p:cNvPr>
          <p:cNvSpPr>
            <a:spLocks noGrp="1"/>
          </p:cNvSpPr>
          <p:nvPr>
            <p:ph type="sldNum" sz="quarter" idx="10"/>
          </p:nvPr>
        </p:nvSpPr>
        <p:spPr/>
        <p:txBody>
          <a:bodyPr/>
          <a:lstStyle/>
          <a:p>
            <a:fld id="{88A1DFE4-5FC5-43BD-BB7E-75EAD82B965F}" type="slidenum">
              <a:rPr lang="en-US" noProof="0" smtClean="0"/>
              <a:pPr/>
              <a:t>23</a:t>
            </a:fld>
            <a:endParaRPr lang="en-US" noProof="0" dirty="0"/>
          </a:p>
        </p:txBody>
      </p:sp>
      <p:sp>
        <p:nvSpPr>
          <p:cNvPr id="4" name="Text Placeholder 3">
            <a:extLst>
              <a:ext uri="{FF2B5EF4-FFF2-40B4-BE49-F238E27FC236}">
                <a16:creationId xmlns:a16="http://schemas.microsoft.com/office/drawing/2014/main" id="{6EE7FF30-4107-C8AC-D387-4174B65BC7FA}"/>
              </a:ext>
            </a:extLst>
          </p:cNvPr>
          <p:cNvSpPr>
            <a:spLocks noGrp="1"/>
          </p:cNvSpPr>
          <p:nvPr>
            <p:ph type="body" sz="quarter" idx="12"/>
          </p:nvPr>
        </p:nvSpPr>
        <p:spPr>
          <a:xfrm>
            <a:off x="914401" y="3429000"/>
            <a:ext cx="12886698" cy="8001000"/>
          </a:xfrm>
        </p:spPr>
        <p:txBody>
          <a:bodyPr/>
          <a:lstStyle/>
          <a:p>
            <a:pPr>
              <a:lnSpc>
                <a:spcPct val="150000"/>
              </a:lnSpc>
            </a:pPr>
            <a:r>
              <a:rPr lang="en-GB" sz="3500" dirty="0"/>
              <a:t>South-western work package </a:t>
            </a:r>
            <a:r>
              <a:rPr lang="en-GB" sz="3500" b="1" dirty="0"/>
              <a:t>SGS3</a:t>
            </a:r>
          </a:p>
          <a:p>
            <a:pPr marL="457200" indent="-457200">
              <a:lnSpc>
                <a:spcPct val="150000"/>
              </a:lnSpc>
              <a:buFont typeface="Arial" panose="020B0604020202020204" pitchFamily="34" charset="0"/>
              <a:buChar char="•"/>
            </a:pPr>
            <a:r>
              <a:rPr lang="en-GB" sz="3500" dirty="0"/>
              <a:t>Works began in October 2024</a:t>
            </a:r>
          </a:p>
          <a:p>
            <a:pPr marL="457200" indent="-457200">
              <a:lnSpc>
                <a:spcPct val="150000"/>
              </a:lnSpc>
              <a:buFont typeface="Arial" panose="020B0604020202020204" pitchFamily="34" charset="0"/>
              <a:buChar char="•"/>
            </a:pPr>
            <a:r>
              <a:rPr lang="en-GB" sz="3500" dirty="0"/>
              <a:t>Geophysics acquisition complete and interpretation ongoing</a:t>
            </a:r>
          </a:p>
          <a:p>
            <a:pPr marL="457200" indent="-457200">
              <a:lnSpc>
                <a:spcPct val="150000"/>
              </a:lnSpc>
              <a:buFont typeface="Arial" panose="020B0604020202020204" pitchFamily="34" charset="0"/>
              <a:buChar char="•"/>
            </a:pPr>
            <a:r>
              <a:rPr lang="en-GB" sz="3500" dirty="0"/>
              <a:t>Drilling activities complete on 8 of 10 boreholes</a:t>
            </a:r>
          </a:p>
          <a:p>
            <a:pPr marL="457200" indent="-457200">
              <a:lnSpc>
                <a:spcPct val="150000"/>
              </a:lnSpc>
              <a:buFont typeface="Arial" panose="020B0604020202020204" pitchFamily="34" charset="0"/>
              <a:buChar char="•"/>
            </a:pPr>
            <a:r>
              <a:rPr lang="en-GB" sz="3500" dirty="0"/>
              <a:t>Testing and reporting being finalised</a:t>
            </a:r>
          </a:p>
          <a:p>
            <a:pPr>
              <a:lnSpc>
                <a:spcPct val="150000"/>
              </a:lnSpc>
            </a:pPr>
            <a:r>
              <a:rPr lang="en-GB" sz="3500" dirty="0"/>
              <a:t>North-eastern work package </a:t>
            </a:r>
            <a:r>
              <a:rPr lang="en-GB" sz="3500" b="1" dirty="0"/>
              <a:t>GEOTEC-IOI</a:t>
            </a:r>
          </a:p>
          <a:p>
            <a:pPr marL="457200" indent="-457200">
              <a:lnSpc>
                <a:spcPct val="150000"/>
              </a:lnSpc>
              <a:buFont typeface="Arial" panose="020B0604020202020204" pitchFamily="34" charset="0"/>
              <a:buChar char="•"/>
            </a:pPr>
            <a:r>
              <a:rPr lang="en-GB" sz="3500" dirty="0"/>
              <a:t>Works began in France in April 2025</a:t>
            </a:r>
          </a:p>
          <a:p>
            <a:pPr marL="457200" indent="-457200">
              <a:lnSpc>
                <a:spcPct val="150000"/>
              </a:lnSpc>
              <a:buFont typeface="Arial" panose="020B0604020202020204" pitchFamily="34" charset="0"/>
              <a:buChar char="•"/>
            </a:pPr>
            <a:r>
              <a:rPr lang="en-GB" sz="3500" dirty="0"/>
              <a:t>Drilling activities ongoing on 3 boreholes</a:t>
            </a:r>
          </a:p>
          <a:p>
            <a:pPr marL="457200" indent="-457200">
              <a:lnSpc>
                <a:spcPct val="150000"/>
              </a:lnSpc>
              <a:buFont typeface="Arial" panose="020B0604020202020204" pitchFamily="34" charset="0"/>
              <a:buChar char="•"/>
            </a:pPr>
            <a:r>
              <a:rPr lang="en-GB" sz="3500" dirty="0"/>
              <a:t>Geophysics in Sept 2025 due to environmental constraints </a:t>
            </a:r>
          </a:p>
          <a:p>
            <a:pPr marL="457200" indent="-457200">
              <a:lnSpc>
                <a:spcPct val="150000"/>
              </a:lnSpc>
              <a:buFont typeface="Arial" panose="020B0604020202020204" pitchFamily="34" charset="0"/>
              <a:buChar char="•"/>
            </a:pPr>
            <a:r>
              <a:rPr lang="en-GB" sz="3500" dirty="0"/>
              <a:t>Still awaiting permits for drilling and geophysics in Switzerland</a:t>
            </a:r>
          </a:p>
          <a:p>
            <a:endParaRPr lang="en-GB" dirty="0"/>
          </a:p>
          <a:p>
            <a:r>
              <a:rPr lang="en-GB" sz="2000" b="0" i="0" dirty="0" err="1">
                <a:solidFill>
                  <a:srgbClr val="333333"/>
                </a:solidFill>
                <a:effectLst/>
                <a:latin typeface="Avenir LT Std"/>
              </a:rPr>
              <a:t>Geotec</a:t>
            </a:r>
            <a:r>
              <a:rPr lang="en-GB" sz="2000" b="0" i="0" dirty="0">
                <a:solidFill>
                  <a:srgbClr val="333333"/>
                </a:solidFill>
                <a:effectLst/>
                <a:latin typeface="Avenir LT Std"/>
              </a:rPr>
              <a:t> SPA (IT) and Structural Soils (UK)</a:t>
            </a:r>
            <a:endParaRPr lang="en-GB" sz="2000" dirty="0"/>
          </a:p>
          <a:p>
            <a:pPr marL="742950" indent="-742950">
              <a:buFont typeface="+mj-lt"/>
              <a:buAutoNum type="arabicPeriod"/>
            </a:pPr>
            <a:endParaRPr lang="en-GB" dirty="0"/>
          </a:p>
          <a:p>
            <a:pPr marL="742950" indent="-742950">
              <a:buFont typeface="+mj-lt"/>
              <a:buAutoNum type="arabicPeriod"/>
            </a:pPr>
            <a:endParaRPr lang="en-GB" dirty="0"/>
          </a:p>
        </p:txBody>
      </p:sp>
      <p:sp>
        <p:nvSpPr>
          <p:cNvPr id="8" name="Title 7">
            <a:extLst>
              <a:ext uri="{FF2B5EF4-FFF2-40B4-BE49-F238E27FC236}">
                <a16:creationId xmlns:a16="http://schemas.microsoft.com/office/drawing/2014/main" id="{2912FD61-7620-3F80-A9BF-EA9468E84FC7}"/>
              </a:ext>
            </a:extLst>
          </p:cNvPr>
          <p:cNvSpPr>
            <a:spLocks noGrp="1"/>
          </p:cNvSpPr>
          <p:nvPr>
            <p:ph type="title"/>
          </p:nvPr>
        </p:nvSpPr>
        <p:spPr>
          <a:xfrm>
            <a:off x="914401" y="1541910"/>
            <a:ext cx="22035600" cy="1290192"/>
          </a:xfrm>
        </p:spPr>
        <p:txBody>
          <a:bodyPr/>
          <a:lstStyle/>
          <a:p>
            <a:r>
              <a:rPr lang="en-US" dirty="0"/>
              <a:t>Overview of Works</a:t>
            </a:r>
            <a:endParaRPr lang="en-GB" dirty="0"/>
          </a:p>
        </p:txBody>
      </p:sp>
      <p:pic>
        <p:nvPicPr>
          <p:cNvPr id="32" name="Image 5">
            <a:extLst>
              <a:ext uri="{FF2B5EF4-FFF2-40B4-BE49-F238E27FC236}">
                <a16:creationId xmlns:a16="http://schemas.microsoft.com/office/drawing/2014/main" id="{F1C646D9-9440-EC37-F0F7-28894A8FD460}"/>
              </a:ext>
            </a:extLst>
          </p:cNvPr>
          <p:cNvPicPr>
            <a:picLocks noChangeAspect="1"/>
          </p:cNvPicPr>
          <p:nvPr/>
        </p:nvPicPr>
        <p:blipFill>
          <a:blip r:embed="rId3"/>
          <a:stretch>
            <a:fillRect/>
          </a:stretch>
        </p:blipFill>
        <p:spPr>
          <a:xfrm>
            <a:off x="14024400" y="3720536"/>
            <a:ext cx="9296400" cy="8296154"/>
          </a:xfrm>
          <a:prstGeom prst="rect">
            <a:avLst/>
          </a:prstGeom>
          <a:ln w="19050">
            <a:solidFill>
              <a:schemeClr val="tx1"/>
            </a:solidFill>
          </a:ln>
        </p:spPr>
      </p:pic>
      <p:sp>
        <p:nvSpPr>
          <p:cNvPr id="33" name="Ellipse 45">
            <a:extLst>
              <a:ext uri="{FF2B5EF4-FFF2-40B4-BE49-F238E27FC236}">
                <a16:creationId xmlns:a16="http://schemas.microsoft.com/office/drawing/2014/main" id="{0C6D93DC-8E3A-FF99-A65D-EDF04111230B}"/>
              </a:ext>
            </a:extLst>
          </p:cNvPr>
          <p:cNvSpPr/>
          <p:nvPr/>
        </p:nvSpPr>
        <p:spPr>
          <a:xfrm>
            <a:off x="16263186" y="6727496"/>
            <a:ext cx="199255" cy="199255"/>
          </a:xfrm>
          <a:prstGeom prst="ellipse">
            <a:avLst/>
          </a:prstGeom>
          <a:solidFill>
            <a:srgbClr val="F6FDA3"/>
          </a:solidFill>
          <a:ln w="2857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2000"/>
          </a:p>
        </p:txBody>
      </p:sp>
      <p:sp>
        <p:nvSpPr>
          <p:cNvPr id="34" name="Ellipse 10">
            <a:extLst>
              <a:ext uri="{FF2B5EF4-FFF2-40B4-BE49-F238E27FC236}">
                <a16:creationId xmlns:a16="http://schemas.microsoft.com/office/drawing/2014/main" id="{43C2A299-7230-019C-7BF4-BD7361B372F3}"/>
              </a:ext>
            </a:extLst>
          </p:cNvPr>
          <p:cNvSpPr/>
          <p:nvPr/>
        </p:nvSpPr>
        <p:spPr>
          <a:xfrm>
            <a:off x="19280160" y="5411685"/>
            <a:ext cx="199255" cy="199255"/>
          </a:xfrm>
          <a:prstGeom prst="ellipse">
            <a:avLst/>
          </a:prstGeom>
          <a:solidFill>
            <a:srgbClr val="FF0000"/>
          </a:solidFill>
          <a:ln w="2857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2000"/>
          </a:p>
        </p:txBody>
      </p:sp>
      <p:sp>
        <p:nvSpPr>
          <p:cNvPr id="35" name="Ellipse 11">
            <a:extLst>
              <a:ext uri="{FF2B5EF4-FFF2-40B4-BE49-F238E27FC236}">
                <a16:creationId xmlns:a16="http://schemas.microsoft.com/office/drawing/2014/main" id="{FB068792-5C3B-0885-010E-95B4D06436FE}"/>
              </a:ext>
            </a:extLst>
          </p:cNvPr>
          <p:cNvSpPr/>
          <p:nvPr/>
        </p:nvSpPr>
        <p:spPr>
          <a:xfrm>
            <a:off x="19451183" y="5453455"/>
            <a:ext cx="199255" cy="199255"/>
          </a:xfrm>
          <a:prstGeom prst="ellipse">
            <a:avLst/>
          </a:prstGeom>
          <a:solidFill>
            <a:srgbClr val="FF0000"/>
          </a:solidFill>
          <a:ln w="2857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2000"/>
          </a:p>
        </p:txBody>
      </p:sp>
      <p:sp>
        <p:nvSpPr>
          <p:cNvPr id="36" name="Ellipse 12">
            <a:extLst>
              <a:ext uri="{FF2B5EF4-FFF2-40B4-BE49-F238E27FC236}">
                <a16:creationId xmlns:a16="http://schemas.microsoft.com/office/drawing/2014/main" id="{38A2C382-69DF-64DE-59F3-A78E69FE8649}"/>
              </a:ext>
            </a:extLst>
          </p:cNvPr>
          <p:cNvSpPr/>
          <p:nvPr/>
        </p:nvSpPr>
        <p:spPr>
          <a:xfrm>
            <a:off x="19618001" y="5484181"/>
            <a:ext cx="199255" cy="199255"/>
          </a:xfrm>
          <a:prstGeom prst="ellipse">
            <a:avLst/>
          </a:prstGeom>
          <a:solidFill>
            <a:srgbClr val="FF0000"/>
          </a:solidFill>
          <a:ln w="2857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2000" dirty="0"/>
          </a:p>
        </p:txBody>
      </p:sp>
      <p:sp>
        <p:nvSpPr>
          <p:cNvPr id="37" name="Ellipse 13">
            <a:extLst>
              <a:ext uri="{FF2B5EF4-FFF2-40B4-BE49-F238E27FC236}">
                <a16:creationId xmlns:a16="http://schemas.microsoft.com/office/drawing/2014/main" id="{9C196CB3-93F1-C1F0-8FAB-C58D11E5E086}"/>
              </a:ext>
            </a:extLst>
          </p:cNvPr>
          <p:cNvSpPr/>
          <p:nvPr/>
        </p:nvSpPr>
        <p:spPr>
          <a:xfrm>
            <a:off x="19793230" y="5553082"/>
            <a:ext cx="199255" cy="199255"/>
          </a:xfrm>
          <a:prstGeom prst="ellipse">
            <a:avLst/>
          </a:prstGeom>
          <a:solidFill>
            <a:srgbClr val="FF0000"/>
          </a:solidFill>
          <a:ln w="2857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2000"/>
          </a:p>
        </p:txBody>
      </p:sp>
      <p:sp>
        <p:nvSpPr>
          <p:cNvPr id="39" name="Ellipse 15">
            <a:extLst>
              <a:ext uri="{FF2B5EF4-FFF2-40B4-BE49-F238E27FC236}">
                <a16:creationId xmlns:a16="http://schemas.microsoft.com/office/drawing/2014/main" id="{31F6E5CA-6016-6627-ACCF-D2DCFBB35281}"/>
              </a:ext>
            </a:extLst>
          </p:cNvPr>
          <p:cNvSpPr/>
          <p:nvPr/>
        </p:nvSpPr>
        <p:spPr>
          <a:xfrm>
            <a:off x="21883114" y="7868613"/>
            <a:ext cx="199255" cy="199255"/>
          </a:xfrm>
          <a:prstGeom prst="ellipse">
            <a:avLst/>
          </a:prstGeom>
          <a:solidFill>
            <a:srgbClr val="00B0F0"/>
          </a:solidFill>
          <a:ln w="2857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2000"/>
          </a:p>
        </p:txBody>
      </p:sp>
      <p:sp>
        <p:nvSpPr>
          <p:cNvPr id="42" name="Ellipse 18">
            <a:extLst>
              <a:ext uri="{FF2B5EF4-FFF2-40B4-BE49-F238E27FC236}">
                <a16:creationId xmlns:a16="http://schemas.microsoft.com/office/drawing/2014/main" id="{A7736D3E-C5E5-0813-83AB-CC71B55301FE}"/>
              </a:ext>
            </a:extLst>
          </p:cNvPr>
          <p:cNvSpPr/>
          <p:nvPr/>
        </p:nvSpPr>
        <p:spPr>
          <a:xfrm>
            <a:off x="21932085" y="8790817"/>
            <a:ext cx="199255" cy="199255"/>
          </a:xfrm>
          <a:prstGeom prst="ellipse">
            <a:avLst/>
          </a:prstGeom>
          <a:solidFill>
            <a:srgbClr val="00B0F0"/>
          </a:solidFill>
          <a:ln w="2857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2000"/>
          </a:p>
        </p:txBody>
      </p:sp>
      <p:sp>
        <p:nvSpPr>
          <p:cNvPr id="44" name="Ellipse 21">
            <a:extLst>
              <a:ext uri="{FF2B5EF4-FFF2-40B4-BE49-F238E27FC236}">
                <a16:creationId xmlns:a16="http://schemas.microsoft.com/office/drawing/2014/main" id="{6E317A8A-E1D5-6B62-314A-5687CBE14CC9}"/>
              </a:ext>
            </a:extLst>
          </p:cNvPr>
          <p:cNvSpPr/>
          <p:nvPr/>
        </p:nvSpPr>
        <p:spPr>
          <a:xfrm>
            <a:off x="21206170" y="10470127"/>
            <a:ext cx="199255" cy="199255"/>
          </a:xfrm>
          <a:prstGeom prst="ellipse">
            <a:avLst/>
          </a:prstGeom>
          <a:solidFill>
            <a:srgbClr val="92D050"/>
          </a:solidFill>
          <a:ln w="2857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2000"/>
          </a:p>
        </p:txBody>
      </p:sp>
      <p:sp>
        <p:nvSpPr>
          <p:cNvPr id="47" name="Ellipse 24">
            <a:extLst>
              <a:ext uri="{FF2B5EF4-FFF2-40B4-BE49-F238E27FC236}">
                <a16:creationId xmlns:a16="http://schemas.microsoft.com/office/drawing/2014/main" id="{BF02FA91-7CC2-A804-92FC-A119D57A8434}"/>
              </a:ext>
            </a:extLst>
          </p:cNvPr>
          <p:cNvSpPr/>
          <p:nvPr/>
        </p:nvSpPr>
        <p:spPr>
          <a:xfrm>
            <a:off x="18108244" y="11591645"/>
            <a:ext cx="199255" cy="199255"/>
          </a:xfrm>
          <a:prstGeom prst="ellipse">
            <a:avLst/>
          </a:prstGeom>
          <a:solidFill>
            <a:srgbClr val="92D050"/>
          </a:solidFill>
          <a:ln w="2857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2000"/>
          </a:p>
        </p:txBody>
      </p:sp>
      <p:sp>
        <p:nvSpPr>
          <p:cNvPr id="48" name="Ellipse 25">
            <a:extLst>
              <a:ext uri="{FF2B5EF4-FFF2-40B4-BE49-F238E27FC236}">
                <a16:creationId xmlns:a16="http://schemas.microsoft.com/office/drawing/2014/main" id="{B630C752-D1DB-6B4A-16A9-2762DDC3BA23}"/>
              </a:ext>
            </a:extLst>
          </p:cNvPr>
          <p:cNvSpPr/>
          <p:nvPr/>
        </p:nvSpPr>
        <p:spPr>
          <a:xfrm>
            <a:off x="17880429" y="11523069"/>
            <a:ext cx="199255" cy="199255"/>
          </a:xfrm>
          <a:prstGeom prst="ellipse">
            <a:avLst/>
          </a:prstGeom>
          <a:solidFill>
            <a:srgbClr val="92D050"/>
          </a:solidFill>
          <a:ln w="2857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2000"/>
          </a:p>
        </p:txBody>
      </p:sp>
      <p:sp>
        <p:nvSpPr>
          <p:cNvPr id="50" name="Ellipse 27">
            <a:extLst>
              <a:ext uri="{FF2B5EF4-FFF2-40B4-BE49-F238E27FC236}">
                <a16:creationId xmlns:a16="http://schemas.microsoft.com/office/drawing/2014/main" id="{96744C05-B899-4FED-DE57-B302FBA3989A}"/>
              </a:ext>
            </a:extLst>
          </p:cNvPr>
          <p:cNvSpPr/>
          <p:nvPr/>
        </p:nvSpPr>
        <p:spPr>
          <a:xfrm>
            <a:off x="16700738" y="10831671"/>
            <a:ext cx="199255" cy="199255"/>
          </a:xfrm>
          <a:prstGeom prst="ellipse">
            <a:avLst/>
          </a:prstGeom>
          <a:solidFill>
            <a:srgbClr val="92D050"/>
          </a:solidFill>
          <a:ln w="2857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2000" dirty="0"/>
          </a:p>
        </p:txBody>
      </p:sp>
      <p:sp>
        <p:nvSpPr>
          <p:cNvPr id="53" name="Ellipse 30">
            <a:extLst>
              <a:ext uri="{FF2B5EF4-FFF2-40B4-BE49-F238E27FC236}">
                <a16:creationId xmlns:a16="http://schemas.microsoft.com/office/drawing/2014/main" id="{CCCF5198-7E39-6B33-A558-B1F99B2ED28B}"/>
              </a:ext>
            </a:extLst>
          </p:cNvPr>
          <p:cNvSpPr/>
          <p:nvPr/>
        </p:nvSpPr>
        <p:spPr>
          <a:xfrm>
            <a:off x="16053301" y="9998407"/>
            <a:ext cx="199255" cy="199255"/>
          </a:xfrm>
          <a:prstGeom prst="ellipse">
            <a:avLst/>
          </a:prstGeom>
          <a:solidFill>
            <a:srgbClr val="92D050"/>
          </a:solidFill>
          <a:ln w="2857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2000" dirty="0"/>
          </a:p>
        </p:txBody>
      </p:sp>
      <p:sp>
        <p:nvSpPr>
          <p:cNvPr id="54" name="Ellipse 31">
            <a:extLst>
              <a:ext uri="{FF2B5EF4-FFF2-40B4-BE49-F238E27FC236}">
                <a16:creationId xmlns:a16="http://schemas.microsoft.com/office/drawing/2014/main" id="{0F7915B5-2512-6510-638A-01C3566FA4D7}"/>
              </a:ext>
            </a:extLst>
          </p:cNvPr>
          <p:cNvSpPr/>
          <p:nvPr/>
        </p:nvSpPr>
        <p:spPr>
          <a:xfrm>
            <a:off x="15953674" y="9813877"/>
            <a:ext cx="199255" cy="199255"/>
          </a:xfrm>
          <a:prstGeom prst="ellipse">
            <a:avLst/>
          </a:prstGeom>
          <a:solidFill>
            <a:srgbClr val="92D050"/>
          </a:solidFill>
          <a:ln w="2857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2000"/>
          </a:p>
        </p:txBody>
      </p:sp>
      <p:sp>
        <p:nvSpPr>
          <p:cNvPr id="55" name="Ellipse 32">
            <a:extLst>
              <a:ext uri="{FF2B5EF4-FFF2-40B4-BE49-F238E27FC236}">
                <a16:creationId xmlns:a16="http://schemas.microsoft.com/office/drawing/2014/main" id="{D044F65D-92AB-2533-7E40-FE3A908205C2}"/>
              </a:ext>
            </a:extLst>
          </p:cNvPr>
          <p:cNvSpPr/>
          <p:nvPr/>
        </p:nvSpPr>
        <p:spPr>
          <a:xfrm>
            <a:off x="15854046" y="9582443"/>
            <a:ext cx="199255" cy="199255"/>
          </a:xfrm>
          <a:prstGeom prst="ellipse">
            <a:avLst/>
          </a:prstGeom>
          <a:solidFill>
            <a:srgbClr val="92D050"/>
          </a:solidFill>
          <a:ln w="2857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2000"/>
          </a:p>
        </p:txBody>
      </p:sp>
      <p:sp>
        <p:nvSpPr>
          <p:cNvPr id="56" name="Ellipse 33">
            <a:extLst>
              <a:ext uri="{FF2B5EF4-FFF2-40B4-BE49-F238E27FC236}">
                <a16:creationId xmlns:a16="http://schemas.microsoft.com/office/drawing/2014/main" id="{D43B3471-2976-B631-6AF4-9EC11E45BB4B}"/>
              </a:ext>
            </a:extLst>
          </p:cNvPr>
          <p:cNvSpPr/>
          <p:nvPr/>
        </p:nvSpPr>
        <p:spPr>
          <a:xfrm>
            <a:off x="15807956" y="9397913"/>
            <a:ext cx="199255" cy="199255"/>
          </a:xfrm>
          <a:prstGeom prst="ellipse">
            <a:avLst/>
          </a:prstGeom>
          <a:solidFill>
            <a:srgbClr val="92D050"/>
          </a:solidFill>
          <a:ln w="2857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2000"/>
          </a:p>
        </p:txBody>
      </p:sp>
      <p:sp>
        <p:nvSpPr>
          <p:cNvPr id="59" name="Ellipse 37">
            <a:extLst>
              <a:ext uri="{FF2B5EF4-FFF2-40B4-BE49-F238E27FC236}">
                <a16:creationId xmlns:a16="http://schemas.microsoft.com/office/drawing/2014/main" id="{5FA343A0-634C-8F5A-DF5C-D9111BFCC263}"/>
              </a:ext>
            </a:extLst>
          </p:cNvPr>
          <p:cNvSpPr/>
          <p:nvPr/>
        </p:nvSpPr>
        <p:spPr>
          <a:xfrm>
            <a:off x="15654791" y="8496227"/>
            <a:ext cx="199255" cy="199255"/>
          </a:xfrm>
          <a:prstGeom prst="ellipse">
            <a:avLst/>
          </a:prstGeom>
          <a:solidFill>
            <a:srgbClr val="00B0F0"/>
          </a:solidFill>
          <a:ln w="2857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2000"/>
          </a:p>
        </p:txBody>
      </p:sp>
      <p:sp>
        <p:nvSpPr>
          <p:cNvPr id="61" name="Ellipse 39">
            <a:extLst>
              <a:ext uri="{FF2B5EF4-FFF2-40B4-BE49-F238E27FC236}">
                <a16:creationId xmlns:a16="http://schemas.microsoft.com/office/drawing/2014/main" id="{4563E3C3-507E-558C-B131-9F2890949454}"/>
              </a:ext>
            </a:extLst>
          </p:cNvPr>
          <p:cNvSpPr/>
          <p:nvPr/>
        </p:nvSpPr>
        <p:spPr>
          <a:xfrm>
            <a:off x="15672588" y="8112719"/>
            <a:ext cx="199255" cy="199255"/>
          </a:xfrm>
          <a:prstGeom prst="ellipse">
            <a:avLst/>
          </a:prstGeom>
          <a:solidFill>
            <a:srgbClr val="F6FDA3"/>
          </a:solidFill>
          <a:ln w="2857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2000" dirty="0">
              <a:highlight>
                <a:srgbClr val="F6FDA3"/>
              </a:highlight>
            </a:endParaRPr>
          </a:p>
        </p:txBody>
      </p:sp>
      <p:sp>
        <p:nvSpPr>
          <p:cNvPr id="65" name="Ellipse 47">
            <a:extLst>
              <a:ext uri="{FF2B5EF4-FFF2-40B4-BE49-F238E27FC236}">
                <a16:creationId xmlns:a16="http://schemas.microsoft.com/office/drawing/2014/main" id="{539828FB-8B14-5014-CEEC-E04ACA757BEA}"/>
              </a:ext>
            </a:extLst>
          </p:cNvPr>
          <p:cNvSpPr/>
          <p:nvPr/>
        </p:nvSpPr>
        <p:spPr>
          <a:xfrm>
            <a:off x="16394200" y="6563335"/>
            <a:ext cx="199255" cy="199255"/>
          </a:xfrm>
          <a:prstGeom prst="ellipse">
            <a:avLst/>
          </a:prstGeom>
          <a:solidFill>
            <a:srgbClr val="FF0000"/>
          </a:solidFill>
          <a:ln w="2857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2000"/>
          </a:p>
        </p:txBody>
      </p:sp>
      <p:sp>
        <p:nvSpPr>
          <p:cNvPr id="66" name="Ellipse 48">
            <a:extLst>
              <a:ext uri="{FF2B5EF4-FFF2-40B4-BE49-F238E27FC236}">
                <a16:creationId xmlns:a16="http://schemas.microsoft.com/office/drawing/2014/main" id="{77ABF792-7727-72CD-1FB8-D06749DAE121}"/>
              </a:ext>
            </a:extLst>
          </p:cNvPr>
          <p:cNvSpPr/>
          <p:nvPr/>
        </p:nvSpPr>
        <p:spPr>
          <a:xfrm>
            <a:off x="16488965" y="6448460"/>
            <a:ext cx="199255" cy="199255"/>
          </a:xfrm>
          <a:prstGeom prst="ellipse">
            <a:avLst/>
          </a:prstGeom>
          <a:solidFill>
            <a:srgbClr val="FF0000"/>
          </a:solidFill>
          <a:ln w="2857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2000"/>
          </a:p>
        </p:txBody>
      </p:sp>
      <p:sp>
        <p:nvSpPr>
          <p:cNvPr id="67" name="Ellipse 49">
            <a:extLst>
              <a:ext uri="{FF2B5EF4-FFF2-40B4-BE49-F238E27FC236}">
                <a16:creationId xmlns:a16="http://schemas.microsoft.com/office/drawing/2014/main" id="{DFFCD1AE-1C8D-F485-F1BD-C7F0EA2BF9B2}"/>
              </a:ext>
            </a:extLst>
          </p:cNvPr>
          <p:cNvSpPr/>
          <p:nvPr/>
        </p:nvSpPr>
        <p:spPr>
          <a:xfrm>
            <a:off x="16580983" y="6358004"/>
            <a:ext cx="199255" cy="199255"/>
          </a:xfrm>
          <a:prstGeom prst="ellipse">
            <a:avLst/>
          </a:prstGeom>
          <a:solidFill>
            <a:srgbClr val="FF0000"/>
          </a:solidFill>
          <a:ln w="2857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2000"/>
          </a:p>
        </p:txBody>
      </p:sp>
      <p:sp>
        <p:nvSpPr>
          <p:cNvPr id="69" name="Ellipse 50">
            <a:extLst>
              <a:ext uri="{FF2B5EF4-FFF2-40B4-BE49-F238E27FC236}">
                <a16:creationId xmlns:a16="http://schemas.microsoft.com/office/drawing/2014/main" id="{283A497C-359B-E264-8515-42805E756CD8}"/>
              </a:ext>
            </a:extLst>
          </p:cNvPr>
          <p:cNvSpPr/>
          <p:nvPr/>
        </p:nvSpPr>
        <p:spPr>
          <a:xfrm>
            <a:off x="16753058" y="6167274"/>
            <a:ext cx="199255" cy="199255"/>
          </a:xfrm>
          <a:prstGeom prst="ellipse">
            <a:avLst/>
          </a:prstGeom>
          <a:solidFill>
            <a:srgbClr val="FF0000"/>
          </a:solidFill>
          <a:ln w="2857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2000"/>
          </a:p>
        </p:txBody>
      </p:sp>
      <p:sp>
        <p:nvSpPr>
          <p:cNvPr id="70" name="Ellipse 51">
            <a:extLst>
              <a:ext uri="{FF2B5EF4-FFF2-40B4-BE49-F238E27FC236}">
                <a16:creationId xmlns:a16="http://schemas.microsoft.com/office/drawing/2014/main" id="{50D62297-1137-24A2-5B83-24D4F1029E32}"/>
              </a:ext>
            </a:extLst>
          </p:cNvPr>
          <p:cNvSpPr/>
          <p:nvPr/>
        </p:nvSpPr>
        <p:spPr>
          <a:xfrm>
            <a:off x="16846829" y="6085077"/>
            <a:ext cx="199255" cy="199255"/>
          </a:xfrm>
          <a:prstGeom prst="ellipse">
            <a:avLst/>
          </a:prstGeom>
          <a:solidFill>
            <a:srgbClr val="FF0000"/>
          </a:solidFill>
          <a:ln w="2857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2000" dirty="0"/>
          </a:p>
        </p:txBody>
      </p:sp>
      <p:sp>
        <p:nvSpPr>
          <p:cNvPr id="71" name="Ellipse 52">
            <a:extLst>
              <a:ext uri="{FF2B5EF4-FFF2-40B4-BE49-F238E27FC236}">
                <a16:creationId xmlns:a16="http://schemas.microsoft.com/office/drawing/2014/main" id="{6DF0F8F8-D92A-CA17-BC87-D5388A0EF509}"/>
              </a:ext>
            </a:extLst>
          </p:cNvPr>
          <p:cNvSpPr/>
          <p:nvPr/>
        </p:nvSpPr>
        <p:spPr>
          <a:xfrm>
            <a:off x="16946457" y="6001771"/>
            <a:ext cx="199255" cy="199255"/>
          </a:xfrm>
          <a:prstGeom prst="ellipse">
            <a:avLst/>
          </a:prstGeom>
          <a:solidFill>
            <a:srgbClr val="FF0000"/>
          </a:solidFill>
          <a:ln w="2857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2000"/>
          </a:p>
        </p:txBody>
      </p:sp>
      <p:sp>
        <p:nvSpPr>
          <p:cNvPr id="72" name="Ellipse 53">
            <a:extLst>
              <a:ext uri="{FF2B5EF4-FFF2-40B4-BE49-F238E27FC236}">
                <a16:creationId xmlns:a16="http://schemas.microsoft.com/office/drawing/2014/main" id="{E2885530-A9DB-4305-B4C9-8D6CEDAA2042}"/>
              </a:ext>
            </a:extLst>
          </p:cNvPr>
          <p:cNvSpPr/>
          <p:nvPr/>
        </p:nvSpPr>
        <p:spPr>
          <a:xfrm>
            <a:off x="17057233" y="5925490"/>
            <a:ext cx="199255" cy="199255"/>
          </a:xfrm>
          <a:prstGeom prst="ellipse">
            <a:avLst/>
          </a:prstGeom>
          <a:solidFill>
            <a:srgbClr val="FF0000"/>
          </a:solidFill>
          <a:ln w="2857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2000"/>
          </a:p>
        </p:txBody>
      </p:sp>
      <p:sp>
        <p:nvSpPr>
          <p:cNvPr id="73" name="Ellipse 54">
            <a:extLst>
              <a:ext uri="{FF2B5EF4-FFF2-40B4-BE49-F238E27FC236}">
                <a16:creationId xmlns:a16="http://schemas.microsoft.com/office/drawing/2014/main" id="{04022D68-5417-12A1-FB50-3E7CEF24B826}"/>
              </a:ext>
            </a:extLst>
          </p:cNvPr>
          <p:cNvSpPr/>
          <p:nvPr/>
        </p:nvSpPr>
        <p:spPr>
          <a:xfrm>
            <a:off x="17168009" y="5858720"/>
            <a:ext cx="199255" cy="199255"/>
          </a:xfrm>
          <a:prstGeom prst="ellipse">
            <a:avLst/>
          </a:prstGeom>
          <a:solidFill>
            <a:srgbClr val="FF0000"/>
          </a:solidFill>
          <a:ln w="2857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2000"/>
          </a:p>
        </p:txBody>
      </p:sp>
      <p:sp>
        <p:nvSpPr>
          <p:cNvPr id="75" name="Ellipse 44">
            <a:extLst>
              <a:ext uri="{FF2B5EF4-FFF2-40B4-BE49-F238E27FC236}">
                <a16:creationId xmlns:a16="http://schemas.microsoft.com/office/drawing/2014/main" id="{2A4B2F20-25A3-DD1A-002F-469EB50E0706}"/>
              </a:ext>
            </a:extLst>
          </p:cNvPr>
          <p:cNvSpPr/>
          <p:nvPr/>
        </p:nvSpPr>
        <p:spPr>
          <a:xfrm>
            <a:off x="16146514" y="6876451"/>
            <a:ext cx="199255" cy="199255"/>
          </a:xfrm>
          <a:prstGeom prst="ellipse">
            <a:avLst/>
          </a:prstGeom>
          <a:solidFill>
            <a:srgbClr val="00B0F0"/>
          </a:solidFill>
          <a:ln w="2857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2000">
              <a:solidFill>
                <a:srgbClr val="00B0F0"/>
              </a:solidFill>
            </a:endParaRPr>
          </a:p>
        </p:txBody>
      </p:sp>
      <p:sp>
        <p:nvSpPr>
          <p:cNvPr id="77" name="Ellipse 56">
            <a:extLst>
              <a:ext uri="{FF2B5EF4-FFF2-40B4-BE49-F238E27FC236}">
                <a16:creationId xmlns:a16="http://schemas.microsoft.com/office/drawing/2014/main" id="{E759B3FD-004C-558B-039B-27AAA1F9F5CC}"/>
              </a:ext>
            </a:extLst>
          </p:cNvPr>
          <p:cNvSpPr/>
          <p:nvPr/>
        </p:nvSpPr>
        <p:spPr>
          <a:xfrm>
            <a:off x="18079684" y="5484181"/>
            <a:ext cx="199255" cy="199255"/>
          </a:xfrm>
          <a:prstGeom prst="ellipse">
            <a:avLst/>
          </a:prstGeom>
          <a:solidFill>
            <a:srgbClr val="FF0000"/>
          </a:solidFill>
          <a:ln w="2857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2000"/>
          </a:p>
        </p:txBody>
      </p:sp>
      <p:sp>
        <p:nvSpPr>
          <p:cNvPr id="78" name="Ellipse 57">
            <a:extLst>
              <a:ext uri="{FF2B5EF4-FFF2-40B4-BE49-F238E27FC236}">
                <a16:creationId xmlns:a16="http://schemas.microsoft.com/office/drawing/2014/main" id="{E3020889-151C-5287-332F-4B27B12CF53B}"/>
              </a:ext>
            </a:extLst>
          </p:cNvPr>
          <p:cNvSpPr/>
          <p:nvPr/>
        </p:nvSpPr>
        <p:spPr>
          <a:xfrm>
            <a:off x="18285115" y="5453455"/>
            <a:ext cx="199255" cy="199255"/>
          </a:xfrm>
          <a:prstGeom prst="ellipse">
            <a:avLst/>
          </a:prstGeom>
          <a:solidFill>
            <a:srgbClr val="00B0F0"/>
          </a:solidFill>
          <a:ln w="2857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2000"/>
          </a:p>
        </p:txBody>
      </p:sp>
      <p:sp>
        <p:nvSpPr>
          <p:cNvPr id="79" name="Rectangle 78">
            <a:extLst>
              <a:ext uri="{FF2B5EF4-FFF2-40B4-BE49-F238E27FC236}">
                <a16:creationId xmlns:a16="http://schemas.microsoft.com/office/drawing/2014/main" id="{91972511-8BDD-DA82-24D5-A9934202CBF1}"/>
              </a:ext>
            </a:extLst>
          </p:cNvPr>
          <p:cNvSpPr/>
          <p:nvPr/>
        </p:nvSpPr>
        <p:spPr>
          <a:xfrm>
            <a:off x="14002502" y="10292512"/>
            <a:ext cx="2358440" cy="1724178"/>
          </a:xfrm>
          <a:prstGeom prst="rect">
            <a:avLst/>
          </a:prstGeom>
          <a:solidFill>
            <a:schemeClr val="bg1">
              <a:alpha val="60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endParaRPr lang="en-GB" sz="2000" dirty="0"/>
          </a:p>
        </p:txBody>
      </p:sp>
      <p:sp>
        <p:nvSpPr>
          <p:cNvPr id="80" name="Ellipse 59">
            <a:extLst>
              <a:ext uri="{FF2B5EF4-FFF2-40B4-BE49-F238E27FC236}">
                <a16:creationId xmlns:a16="http://schemas.microsoft.com/office/drawing/2014/main" id="{C7A17141-A776-382F-2887-5910B0321344}"/>
              </a:ext>
            </a:extLst>
          </p:cNvPr>
          <p:cNvSpPr/>
          <p:nvPr/>
        </p:nvSpPr>
        <p:spPr>
          <a:xfrm>
            <a:off x="14168815" y="10537869"/>
            <a:ext cx="199255" cy="199255"/>
          </a:xfrm>
          <a:prstGeom prst="ellipse">
            <a:avLst/>
          </a:prstGeom>
          <a:solidFill>
            <a:srgbClr val="92D050"/>
          </a:solidFill>
          <a:ln w="317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2000"/>
          </a:p>
        </p:txBody>
      </p:sp>
      <p:sp>
        <p:nvSpPr>
          <p:cNvPr id="81" name="ZoneTexte 60">
            <a:extLst>
              <a:ext uri="{FF2B5EF4-FFF2-40B4-BE49-F238E27FC236}">
                <a16:creationId xmlns:a16="http://schemas.microsoft.com/office/drawing/2014/main" id="{56FD1ECB-920F-2B7A-C429-8FA8AEE2D5A6}"/>
              </a:ext>
            </a:extLst>
          </p:cNvPr>
          <p:cNvSpPr txBox="1"/>
          <p:nvPr/>
        </p:nvSpPr>
        <p:spPr>
          <a:xfrm>
            <a:off x="14396536" y="10439961"/>
            <a:ext cx="1734011" cy="400110"/>
          </a:xfrm>
          <a:prstGeom prst="rect">
            <a:avLst/>
          </a:prstGeom>
          <a:noFill/>
        </p:spPr>
        <p:txBody>
          <a:bodyPr wrap="square" rtlCol="0">
            <a:spAutoFit/>
          </a:bodyPr>
          <a:lstStyle/>
          <a:p>
            <a:r>
              <a:rPr lang="en-GB" sz="2000" dirty="0"/>
              <a:t>Complete</a:t>
            </a:r>
          </a:p>
        </p:txBody>
      </p:sp>
      <p:sp>
        <p:nvSpPr>
          <p:cNvPr id="82" name="ZoneTexte 61">
            <a:extLst>
              <a:ext uri="{FF2B5EF4-FFF2-40B4-BE49-F238E27FC236}">
                <a16:creationId xmlns:a16="http://schemas.microsoft.com/office/drawing/2014/main" id="{3A1800E5-5621-D710-B1D9-CAF69C903E5B}"/>
              </a:ext>
            </a:extLst>
          </p:cNvPr>
          <p:cNvSpPr txBox="1"/>
          <p:nvPr/>
        </p:nvSpPr>
        <p:spPr>
          <a:xfrm>
            <a:off x="14383061" y="10784549"/>
            <a:ext cx="1896589" cy="400110"/>
          </a:xfrm>
          <a:prstGeom prst="rect">
            <a:avLst/>
          </a:prstGeom>
          <a:noFill/>
        </p:spPr>
        <p:txBody>
          <a:bodyPr wrap="square" rtlCol="0">
            <a:spAutoFit/>
          </a:bodyPr>
          <a:lstStyle/>
          <a:p>
            <a:r>
              <a:rPr lang="en-GB" sz="2000" dirty="0"/>
              <a:t>Ongoing </a:t>
            </a:r>
          </a:p>
        </p:txBody>
      </p:sp>
      <p:sp>
        <p:nvSpPr>
          <p:cNvPr id="83" name="Ellipse 62">
            <a:extLst>
              <a:ext uri="{FF2B5EF4-FFF2-40B4-BE49-F238E27FC236}">
                <a16:creationId xmlns:a16="http://schemas.microsoft.com/office/drawing/2014/main" id="{0A0E129B-9857-1F02-A266-F05EC2880692}"/>
              </a:ext>
            </a:extLst>
          </p:cNvPr>
          <p:cNvSpPr/>
          <p:nvPr/>
        </p:nvSpPr>
        <p:spPr>
          <a:xfrm>
            <a:off x="14167649" y="10898916"/>
            <a:ext cx="199255" cy="199255"/>
          </a:xfrm>
          <a:prstGeom prst="ellipse">
            <a:avLst/>
          </a:prstGeom>
          <a:solidFill>
            <a:srgbClr val="00B0F0"/>
          </a:solidFill>
          <a:ln w="317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2000" dirty="0"/>
          </a:p>
        </p:txBody>
      </p:sp>
      <p:sp>
        <p:nvSpPr>
          <p:cNvPr id="85" name="ZoneTexte 64">
            <a:extLst>
              <a:ext uri="{FF2B5EF4-FFF2-40B4-BE49-F238E27FC236}">
                <a16:creationId xmlns:a16="http://schemas.microsoft.com/office/drawing/2014/main" id="{39B0678E-CC72-9CCE-EFF8-19DC2FDFB638}"/>
              </a:ext>
            </a:extLst>
          </p:cNvPr>
          <p:cNvSpPr txBox="1"/>
          <p:nvPr/>
        </p:nvSpPr>
        <p:spPr>
          <a:xfrm>
            <a:off x="14396536" y="11150830"/>
            <a:ext cx="1946121" cy="400110"/>
          </a:xfrm>
          <a:prstGeom prst="rect">
            <a:avLst/>
          </a:prstGeom>
          <a:noFill/>
        </p:spPr>
        <p:txBody>
          <a:bodyPr wrap="square" rtlCol="0">
            <a:spAutoFit/>
          </a:bodyPr>
          <a:lstStyle/>
          <a:p>
            <a:r>
              <a:rPr lang="en-US" sz="2000" dirty="0"/>
              <a:t>S</a:t>
            </a:r>
            <a:r>
              <a:rPr lang="en-GB" sz="2000" dirty="0"/>
              <a:t>tarting shortly</a:t>
            </a:r>
          </a:p>
        </p:txBody>
      </p:sp>
      <p:sp>
        <p:nvSpPr>
          <p:cNvPr id="86" name="ZoneTexte 65">
            <a:extLst>
              <a:ext uri="{FF2B5EF4-FFF2-40B4-BE49-F238E27FC236}">
                <a16:creationId xmlns:a16="http://schemas.microsoft.com/office/drawing/2014/main" id="{4B83AC34-3712-B48A-983A-009C401EEB2A}"/>
              </a:ext>
            </a:extLst>
          </p:cNvPr>
          <p:cNvSpPr txBox="1"/>
          <p:nvPr/>
        </p:nvSpPr>
        <p:spPr>
          <a:xfrm>
            <a:off x="16682428" y="6631443"/>
            <a:ext cx="1114624" cy="400110"/>
          </a:xfrm>
          <a:prstGeom prst="rect">
            <a:avLst/>
          </a:prstGeom>
          <a:solidFill>
            <a:schemeClr val="bg1">
              <a:alpha val="60000"/>
            </a:schemeClr>
          </a:solidFill>
        </p:spPr>
        <p:txBody>
          <a:bodyPr wrap="square" rtlCol="0">
            <a:spAutoFit/>
          </a:bodyPr>
          <a:lstStyle/>
          <a:p>
            <a:pPr algn="ctr"/>
            <a:r>
              <a:rPr lang="en-GB" sz="2000" dirty="0"/>
              <a:t>JURA 1</a:t>
            </a:r>
          </a:p>
        </p:txBody>
      </p:sp>
      <p:sp>
        <p:nvSpPr>
          <p:cNvPr id="87" name="ZoneTexte 66">
            <a:extLst>
              <a:ext uri="{FF2B5EF4-FFF2-40B4-BE49-F238E27FC236}">
                <a16:creationId xmlns:a16="http://schemas.microsoft.com/office/drawing/2014/main" id="{DDC6EE5A-022A-E77D-A1DE-EE509C107869}"/>
              </a:ext>
            </a:extLst>
          </p:cNvPr>
          <p:cNvSpPr txBox="1"/>
          <p:nvPr/>
        </p:nvSpPr>
        <p:spPr>
          <a:xfrm>
            <a:off x="17888613" y="5765199"/>
            <a:ext cx="1148778" cy="400110"/>
          </a:xfrm>
          <a:prstGeom prst="rect">
            <a:avLst/>
          </a:prstGeom>
          <a:solidFill>
            <a:schemeClr val="bg1">
              <a:alpha val="60000"/>
            </a:schemeClr>
          </a:solidFill>
        </p:spPr>
        <p:txBody>
          <a:bodyPr wrap="square" rtlCol="0">
            <a:spAutoFit/>
          </a:bodyPr>
          <a:lstStyle/>
          <a:p>
            <a:pPr algn="ctr"/>
            <a:r>
              <a:rPr lang="en-GB" sz="2000" dirty="0"/>
              <a:t>JURA 2</a:t>
            </a:r>
          </a:p>
        </p:txBody>
      </p:sp>
      <p:sp>
        <p:nvSpPr>
          <p:cNvPr id="88" name="ZoneTexte 67">
            <a:extLst>
              <a:ext uri="{FF2B5EF4-FFF2-40B4-BE49-F238E27FC236}">
                <a16:creationId xmlns:a16="http://schemas.microsoft.com/office/drawing/2014/main" id="{55C8B912-4385-C7ED-AD13-9909F6B299B2}"/>
              </a:ext>
            </a:extLst>
          </p:cNvPr>
          <p:cNvSpPr txBox="1"/>
          <p:nvPr/>
        </p:nvSpPr>
        <p:spPr>
          <a:xfrm>
            <a:off x="19198659" y="5766642"/>
            <a:ext cx="965836" cy="400110"/>
          </a:xfrm>
          <a:prstGeom prst="rect">
            <a:avLst/>
          </a:prstGeom>
          <a:solidFill>
            <a:schemeClr val="bg1">
              <a:alpha val="60000"/>
            </a:schemeClr>
          </a:solidFill>
        </p:spPr>
        <p:txBody>
          <a:bodyPr wrap="square" rtlCol="0">
            <a:spAutoFit/>
          </a:bodyPr>
          <a:lstStyle/>
          <a:p>
            <a:pPr algn="ctr"/>
            <a:r>
              <a:rPr lang="en-GB" sz="2000" dirty="0"/>
              <a:t>LAKE</a:t>
            </a:r>
          </a:p>
        </p:txBody>
      </p:sp>
      <p:sp>
        <p:nvSpPr>
          <p:cNvPr id="90" name="ZoneTexte 69">
            <a:extLst>
              <a:ext uri="{FF2B5EF4-FFF2-40B4-BE49-F238E27FC236}">
                <a16:creationId xmlns:a16="http://schemas.microsoft.com/office/drawing/2014/main" id="{41CEDEFE-B1DD-0AC0-BD42-1333DA89A56C}"/>
              </a:ext>
            </a:extLst>
          </p:cNvPr>
          <p:cNvSpPr txBox="1"/>
          <p:nvPr/>
        </p:nvSpPr>
        <p:spPr>
          <a:xfrm>
            <a:off x="20834036" y="8641173"/>
            <a:ext cx="984788" cy="400110"/>
          </a:xfrm>
          <a:prstGeom prst="rect">
            <a:avLst/>
          </a:prstGeom>
          <a:solidFill>
            <a:schemeClr val="bg1">
              <a:alpha val="60000"/>
            </a:schemeClr>
          </a:solidFill>
        </p:spPr>
        <p:txBody>
          <a:bodyPr wrap="square" rtlCol="0">
            <a:spAutoFit/>
          </a:bodyPr>
          <a:lstStyle/>
          <a:p>
            <a:pPr algn="ctr"/>
            <a:r>
              <a:rPr lang="en-GB" sz="2000" dirty="0"/>
              <a:t>ARVE</a:t>
            </a:r>
          </a:p>
        </p:txBody>
      </p:sp>
      <p:sp>
        <p:nvSpPr>
          <p:cNvPr id="91" name="ZoneTexte 70">
            <a:extLst>
              <a:ext uri="{FF2B5EF4-FFF2-40B4-BE49-F238E27FC236}">
                <a16:creationId xmlns:a16="http://schemas.microsoft.com/office/drawing/2014/main" id="{04B87F33-3A2A-5DFB-F150-4464178C96D9}"/>
              </a:ext>
            </a:extLst>
          </p:cNvPr>
          <p:cNvSpPr txBox="1"/>
          <p:nvPr/>
        </p:nvSpPr>
        <p:spPr>
          <a:xfrm>
            <a:off x="19817256" y="9991242"/>
            <a:ext cx="1297539" cy="400110"/>
          </a:xfrm>
          <a:prstGeom prst="rect">
            <a:avLst/>
          </a:prstGeom>
          <a:solidFill>
            <a:schemeClr val="bg1">
              <a:alpha val="60000"/>
            </a:schemeClr>
          </a:solidFill>
        </p:spPr>
        <p:txBody>
          <a:bodyPr wrap="square" rtlCol="0">
            <a:spAutoFit/>
          </a:bodyPr>
          <a:lstStyle/>
          <a:p>
            <a:pPr algn="ctr"/>
            <a:r>
              <a:rPr lang="en-GB" sz="2000" dirty="0"/>
              <a:t>BORNES</a:t>
            </a:r>
          </a:p>
        </p:txBody>
      </p:sp>
      <p:sp>
        <p:nvSpPr>
          <p:cNvPr id="95" name="ZoneTexte 74">
            <a:extLst>
              <a:ext uri="{FF2B5EF4-FFF2-40B4-BE49-F238E27FC236}">
                <a16:creationId xmlns:a16="http://schemas.microsoft.com/office/drawing/2014/main" id="{0E003743-7155-6F81-DDD0-6C24EECFAFE3}"/>
              </a:ext>
            </a:extLst>
          </p:cNvPr>
          <p:cNvSpPr txBox="1"/>
          <p:nvPr/>
        </p:nvSpPr>
        <p:spPr>
          <a:xfrm>
            <a:off x="17873444" y="11073334"/>
            <a:ext cx="1820949" cy="400110"/>
          </a:xfrm>
          <a:prstGeom prst="rect">
            <a:avLst/>
          </a:prstGeom>
          <a:solidFill>
            <a:schemeClr val="bg1">
              <a:alpha val="60000"/>
            </a:schemeClr>
          </a:solidFill>
        </p:spPr>
        <p:txBody>
          <a:bodyPr wrap="square" rtlCol="0">
            <a:spAutoFit/>
          </a:bodyPr>
          <a:lstStyle/>
          <a:p>
            <a:pPr algn="ctr"/>
            <a:r>
              <a:rPr lang="en-GB" sz="2000" dirty="0"/>
              <a:t>MANDALLAZ</a:t>
            </a:r>
          </a:p>
        </p:txBody>
      </p:sp>
      <p:sp>
        <p:nvSpPr>
          <p:cNvPr id="96" name="ZoneTexte 75">
            <a:extLst>
              <a:ext uri="{FF2B5EF4-FFF2-40B4-BE49-F238E27FC236}">
                <a16:creationId xmlns:a16="http://schemas.microsoft.com/office/drawing/2014/main" id="{806D4696-E5FE-2E4C-5AF3-B6A6B8F5126B}"/>
              </a:ext>
            </a:extLst>
          </p:cNvPr>
          <p:cNvSpPr txBox="1"/>
          <p:nvPr/>
        </p:nvSpPr>
        <p:spPr>
          <a:xfrm>
            <a:off x="16763720" y="10461745"/>
            <a:ext cx="1483667" cy="400110"/>
          </a:xfrm>
          <a:prstGeom prst="rect">
            <a:avLst/>
          </a:prstGeom>
          <a:solidFill>
            <a:schemeClr val="bg1">
              <a:alpha val="60000"/>
            </a:schemeClr>
          </a:solidFill>
        </p:spPr>
        <p:txBody>
          <a:bodyPr wrap="square" rtlCol="0">
            <a:spAutoFit/>
          </a:bodyPr>
          <a:lstStyle/>
          <a:p>
            <a:pPr algn="ctr"/>
            <a:r>
              <a:rPr lang="en-GB" sz="2000" dirty="0"/>
              <a:t>USSES</a:t>
            </a:r>
          </a:p>
        </p:txBody>
      </p:sp>
      <p:sp>
        <p:nvSpPr>
          <p:cNvPr id="97" name="ZoneTexte 76">
            <a:extLst>
              <a:ext uri="{FF2B5EF4-FFF2-40B4-BE49-F238E27FC236}">
                <a16:creationId xmlns:a16="http://schemas.microsoft.com/office/drawing/2014/main" id="{350421F0-D0D3-9887-5C96-ECDB2F2B5FEE}"/>
              </a:ext>
            </a:extLst>
          </p:cNvPr>
          <p:cNvSpPr txBox="1"/>
          <p:nvPr/>
        </p:nvSpPr>
        <p:spPr>
          <a:xfrm>
            <a:off x="16220746" y="9668486"/>
            <a:ext cx="1576306" cy="400110"/>
          </a:xfrm>
          <a:prstGeom prst="rect">
            <a:avLst/>
          </a:prstGeom>
          <a:solidFill>
            <a:schemeClr val="bg1">
              <a:alpha val="60000"/>
            </a:schemeClr>
          </a:solidFill>
        </p:spPr>
        <p:txBody>
          <a:bodyPr wrap="square" rtlCol="0">
            <a:spAutoFit/>
          </a:bodyPr>
          <a:lstStyle/>
          <a:p>
            <a:pPr algn="ctr"/>
            <a:r>
              <a:rPr lang="en-GB" sz="2000" dirty="0"/>
              <a:t>VUACHE</a:t>
            </a:r>
          </a:p>
        </p:txBody>
      </p:sp>
      <p:sp>
        <p:nvSpPr>
          <p:cNvPr id="98" name="ZoneTexte 77">
            <a:extLst>
              <a:ext uri="{FF2B5EF4-FFF2-40B4-BE49-F238E27FC236}">
                <a16:creationId xmlns:a16="http://schemas.microsoft.com/office/drawing/2014/main" id="{4B246DF0-96B8-C90D-2B96-05D8F102636E}"/>
              </a:ext>
            </a:extLst>
          </p:cNvPr>
          <p:cNvSpPr txBox="1"/>
          <p:nvPr/>
        </p:nvSpPr>
        <p:spPr>
          <a:xfrm>
            <a:off x="15929455" y="8164774"/>
            <a:ext cx="1498785" cy="400110"/>
          </a:xfrm>
          <a:prstGeom prst="rect">
            <a:avLst/>
          </a:prstGeom>
          <a:solidFill>
            <a:schemeClr val="bg1">
              <a:alpha val="60000"/>
            </a:schemeClr>
          </a:solidFill>
        </p:spPr>
        <p:txBody>
          <a:bodyPr wrap="square" rtlCol="0">
            <a:spAutoFit/>
          </a:bodyPr>
          <a:lstStyle/>
          <a:p>
            <a:pPr algn="ctr"/>
            <a:r>
              <a:rPr lang="en-GB" sz="2000" dirty="0"/>
              <a:t>RHONE</a:t>
            </a:r>
          </a:p>
        </p:txBody>
      </p:sp>
      <p:sp>
        <p:nvSpPr>
          <p:cNvPr id="101" name="ZoneTexte 64">
            <a:extLst>
              <a:ext uri="{FF2B5EF4-FFF2-40B4-BE49-F238E27FC236}">
                <a16:creationId xmlns:a16="http://schemas.microsoft.com/office/drawing/2014/main" id="{28FED393-EE31-AE11-C521-A457D14FB663}"/>
              </a:ext>
            </a:extLst>
          </p:cNvPr>
          <p:cNvSpPr txBox="1"/>
          <p:nvPr/>
        </p:nvSpPr>
        <p:spPr>
          <a:xfrm>
            <a:off x="14380002" y="11544483"/>
            <a:ext cx="2088346" cy="400110"/>
          </a:xfrm>
          <a:prstGeom prst="rect">
            <a:avLst/>
          </a:prstGeom>
          <a:noFill/>
        </p:spPr>
        <p:txBody>
          <a:bodyPr wrap="square" rtlCol="0">
            <a:spAutoFit/>
          </a:bodyPr>
          <a:lstStyle/>
          <a:p>
            <a:r>
              <a:rPr lang="en-US" sz="2000" dirty="0"/>
              <a:t>Awaiting permits</a:t>
            </a:r>
            <a:endParaRPr lang="en-GB" sz="2000" dirty="0"/>
          </a:p>
        </p:txBody>
      </p:sp>
      <p:sp>
        <p:nvSpPr>
          <p:cNvPr id="102" name="Ellipse 59">
            <a:extLst>
              <a:ext uri="{FF2B5EF4-FFF2-40B4-BE49-F238E27FC236}">
                <a16:creationId xmlns:a16="http://schemas.microsoft.com/office/drawing/2014/main" id="{DC389A9C-8F74-C79C-0515-25C695FC6B3D}"/>
              </a:ext>
            </a:extLst>
          </p:cNvPr>
          <p:cNvSpPr/>
          <p:nvPr/>
        </p:nvSpPr>
        <p:spPr>
          <a:xfrm>
            <a:off x="14167648" y="11251257"/>
            <a:ext cx="199255" cy="199255"/>
          </a:xfrm>
          <a:prstGeom prst="ellipse">
            <a:avLst/>
          </a:prstGeom>
          <a:solidFill>
            <a:srgbClr val="F6FDA3"/>
          </a:solidFill>
          <a:ln w="317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2000"/>
          </a:p>
        </p:txBody>
      </p:sp>
      <p:sp>
        <p:nvSpPr>
          <p:cNvPr id="103" name="Ellipse 59">
            <a:extLst>
              <a:ext uri="{FF2B5EF4-FFF2-40B4-BE49-F238E27FC236}">
                <a16:creationId xmlns:a16="http://schemas.microsoft.com/office/drawing/2014/main" id="{CAA5843A-2A9D-5861-E5F8-873D3EA319C7}"/>
              </a:ext>
            </a:extLst>
          </p:cNvPr>
          <p:cNvSpPr/>
          <p:nvPr/>
        </p:nvSpPr>
        <p:spPr>
          <a:xfrm>
            <a:off x="14164596" y="11644910"/>
            <a:ext cx="199255" cy="199255"/>
          </a:xfrm>
          <a:prstGeom prst="ellipse">
            <a:avLst/>
          </a:prstGeom>
          <a:solidFill>
            <a:srgbClr val="FF0000"/>
          </a:solidFill>
          <a:ln w="317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2000"/>
          </a:p>
        </p:txBody>
      </p:sp>
    </p:spTree>
    <p:extLst>
      <p:ext uri="{BB962C8B-B14F-4D97-AF65-F5344CB8AC3E}">
        <p14:creationId xmlns:p14="http://schemas.microsoft.com/office/powerpoint/2010/main" val="267625728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DCD81CA8-9D7A-3543-7506-5D0C8C19CA75}"/>
              </a:ext>
            </a:extLst>
          </p:cNvPr>
          <p:cNvSpPr>
            <a:spLocks noGrp="1"/>
          </p:cNvSpPr>
          <p:nvPr>
            <p:ph type="sldNum" sz="quarter" idx="10"/>
          </p:nvPr>
        </p:nvSpPr>
        <p:spPr/>
        <p:txBody>
          <a:bodyPr/>
          <a:lstStyle/>
          <a:p>
            <a:fld id="{88A1DFE4-5FC5-43BD-BB7E-75EAD82B965F}" type="slidenum">
              <a:rPr lang="en-US" noProof="0" smtClean="0"/>
              <a:pPr/>
              <a:t>24</a:t>
            </a:fld>
            <a:endParaRPr lang="en-US" noProof="0" dirty="0"/>
          </a:p>
        </p:txBody>
      </p:sp>
      <p:sp>
        <p:nvSpPr>
          <p:cNvPr id="4" name="Text Placeholder 3">
            <a:extLst>
              <a:ext uri="{FF2B5EF4-FFF2-40B4-BE49-F238E27FC236}">
                <a16:creationId xmlns:a16="http://schemas.microsoft.com/office/drawing/2014/main" id="{CB8FFCFB-1F5A-C8F6-24DF-FEA2257C261D}"/>
              </a:ext>
            </a:extLst>
          </p:cNvPr>
          <p:cNvSpPr>
            <a:spLocks noGrp="1"/>
          </p:cNvSpPr>
          <p:nvPr>
            <p:ph type="body" sz="quarter" idx="12"/>
          </p:nvPr>
        </p:nvSpPr>
        <p:spPr>
          <a:xfrm>
            <a:off x="1180800" y="3048000"/>
            <a:ext cx="12420076" cy="8932800"/>
          </a:xfrm>
        </p:spPr>
        <p:txBody>
          <a:bodyPr/>
          <a:lstStyle/>
          <a:p>
            <a:r>
              <a:rPr lang="en-US" dirty="0"/>
              <a:t>Market survey to be issued this summer for the next phase of civil engineering consultant studies.</a:t>
            </a:r>
          </a:p>
          <a:p>
            <a:endParaRPr lang="en-US" dirty="0"/>
          </a:p>
          <a:p>
            <a:r>
              <a:rPr lang="en-US" dirty="0"/>
              <a:t>Tender process end of 2025</a:t>
            </a:r>
          </a:p>
          <a:p>
            <a:pPr marL="571500" indent="-571500">
              <a:buFont typeface="Arial" panose="020B0604020202020204" pitchFamily="34" charset="0"/>
              <a:buChar char="•"/>
            </a:pPr>
            <a:endParaRPr lang="en-US" dirty="0"/>
          </a:p>
          <a:p>
            <a:r>
              <a:rPr lang="en-US" dirty="0"/>
              <a:t>Activities include:</a:t>
            </a:r>
          </a:p>
          <a:p>
            <a:pPr marL="571500" indent="-571500">
              <a:buFont typeface="Arial" panose="020B0604020202020204" pitchFamily="34" charset="0"/>
              <a:buChar char="•"/>
            </a:pPr>
            <a:r>
              <a:rPr lang="en-US" dirty="0"/>
              <a:t>Numerical structural analysis </a:t>
            </a:r>
          </a:p>
          <a:p>
            <a:pPr marL="571500" indent="-571500">
              <a:buFont typeface="Arial" panose="020B0604020202020204" pitchFamily="34" charset="0"/>
              <a:buChar char="•"/>
            </a:pPr>
            <a:r>
              <a:rPr lang="en-US" dirty="0"/>
              <a:t>Risk mitigation, </a:t>
            </a:r>
          </a:p>
          <a:p>
            <a:pPr marL="571500" indent="-571500">
              <a:buFont typeface="Arial" panose="020B0604020202020204" pitchFamily="34" charset="0"/>
              <a:buChar char="•"/>
            </a:pPr>
            <a:r>
              <a:rPr lang="en-US" dirty="0"/>
              <a:t>Tunnelling through limestone, </a:t>
            </a:r>
          </a:p>
          <a:p>
            <a:pPr marL="571500" indent="-571500">
              <a:buFont typeface="Arial" panose="020B0604020202020204" pitchFamily="34" charset="0"/>
              <a:buChar char="•"/>
            </a:pPr>
            <a:r>
              <a:rPr lang="en-US" dirty="0"/>
              <a:t>TBM specifications </a:t>
            </a:r>
          </a:p>
          <a:p>
            <a:pPr marL="571500" indent="-571500">
              <a:buFont typeface="Arial" panose="020B0604020202020204" pitchFamily="34" charset="0"/>
              <a:buChar char="•"/>
            </a:pPr>
            <a:r>
              <a:rPr lang="en-US" dirty="0"/>
              <a:t>Construction scheduling </a:t>
            </a:r>
          </a:p>
          <a:p>
            <a:pPr marL="571500" indent="-571500">
              <a:buFont typeface="Arial" panose="020B0604020202020204" pitchFamily="34" charset="0"/>
              <a:buChar char="•"/>
            </a:pPr>
            <a:r>
              <a:rPr lang="en-US" dirty="0"/>
              <a:t>Cost estimation</a:t>
            </a:r>
          </a:p>
          <a:p>
            <a:pPr marL="571500" indent="-571500">
              <a:buFont typeface="Arial" panose="020B0604020202020204" pitchFamily="34" charset="0"/>
              <a:buChar char="•"/>
            </a:pPr>
            <a:endParaRPr lang="en-US" dirty="0"/>
          </a:p>
          <a:p>
            <a:r>
              <a:rPr lang="en-US" dirty="0"/>
              <a:t>Contract to be awarded Q1 2026</a:t>
            </a:r>
            <a:endParaRPr lang="en-GB" dirty="0"/>
          </a:p>
        </p:txBody>
      </p:sp>
      <p:sp>
        <p:nvSpPr>
          <p:cNvPr id="5" name="Title 4">
            <a:extLst>
              <a:ext uri="{FF2B5EF4-FFF2-40B4-BE49-F238E27FC236}">
                <a16:creationId xmlns:a16="http://schemas.microsoft.com/office/drawing/2014/main" id="{A3CCF555-8D93-3597-91CD-38270EDA52DA}"/>
              </a:ext>
            </a:extLst>
          </p:cNvPr>
          <p:cNvSpPr>
            <a:spLocks noGrp="1"/>
          </p:cNvSpPr>
          <p:nvPr>
            <p:ph type="title"/>
          </p:nvPr>
        </p:nvSpPr>
        <p:spPr>
          <a:xfrm>
            <a:off x="1180800" y="1540800"/>
            <a:ext cx="22035600" cy="1507200"/>
          </a:xfrm>
        </p:spPr>
        <p:txBody>
          <a:bodyPr/>
          <a:lstStyle/>
          <a:p>
            <a:r>
              <a:rPr lang="en-US" dirty="0"/>
              <a:t>Future Civil Engineering Studies</a:t>
            </a:r>
            <a:endParaRPr lang="en-GB" dirty="0"/>
          </a:p>
        </p:txBody>
      </p:sp>
      <p:pic>
        <p:nvPicPr>
          <p:cNvPr id="8" name="Picture 7">
            <a:extLst>
              <a:ext uri="{FF2B5EF4-FFF2-40B4-BE49-F238E27FC236}">
                <a16:creationId xmlns:a16="http://schemas.microsoft.com/office/drawing/2014/main" id="{6BCFBBCF-A780-DE89-6761-F01F23F1AC65}"/>
              </a:ext>
            </a:extLst>
          </p:cNvPr>
          <p:cNvPicPr>
            <a:picLocks noChangeAspect="1"/>
          </p:cNvPicPr>
          <p:nvPr/>
        </p:nvPicPr>
        <p:blipFill>
          <a:blip r:embed="rId2"/>
          <a:stretch>
            <a:fillRect/>
          </a:stretch>
        </p:blipFill>
        <p:spPr>
          <a:xfrm>
            <a:off x="13411200" y="2786363"/>
            <a:ext cx="10783124" cy="10070047"/>
          </a:xfrm>
          <a:prstGeom prst="rect">
            <a:avLst/>
          </a:prstGeom>
        </p:spPr>
      </p:pic>
    </p:spTree>
    <p:extLst>
      <p:ext uri="{BB962C8B-B14F-4D97-AF65-F5344CB8AC3E}">
        <p14:creationId xmlns:p14="http://schemas.microsoft.com/office/powerpoint/2010/main" val="220396207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D8BF6ED-1295-8A50-586B-EE8D9D14E64E}"/>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0C595EE8-F3FA-4260-18AF-D44810F51901}"/>
              </a:ext>
            </a:extLst>
          </p:cNvPr>
          <p:cNvSpPr>
            <a:spLocks noGrp="1"/>
          </p:cNvSpPr>
          <p:nvPr>
            <p:ph type="sldNum" sz="quarter" idx="10"/>
          </p:nvPr>
        </p:nvSpPr>
        <p:spPr/>
        <p:txBody>
          <a:bodyPr/>
          <a:lstStyle/>
          <a:p>
            <a:fld id="{88A1DFE4-5FC5-43BD-BB7E-75EAD82B965F}" type="slidenum">
              <a:rPr lang="en-US" noProof="0" smtClean="0"/>
              <a:pPr/>
              <a:t>25</a:t>
            </a:fld>
            <a:endParaRPr lang="en-US" noProof="0" dirty="0"/>
          </a:p>
        </p:txBody>
      </p:sp>
      <p:sp>
        <p:nvSpPr>
          <p:cNvPr id="8" name="Title 7">
            <a:extLst>
              <a:ext uri="{FF2B5EF4-FFF2-40B4-BE49-F238E27FC236}">
                <a16:creationId xmlns:a16="http://schemas.microsoft.com/office/drawing/2014/main" id="{B370A787-F178-7291-4D01-170C242F53AE}"/>
              </a:ext>
            </a:extLst>
          </p:cNvPr>
          <p:cNvSpPr>
            <a:spLocks noGrp="1"/>
          </p:cNvSpPr>
          <p:nvPr>
            <p:ph type="title"/>
          </p:nvPr>
        </p:nvSpPr>
        <p:spPr>
          <a:xfrm>
            <a:off x="1143000" y="1219200"/>
            <a:ext cx="9025003" cy="1290192"/>
          </a:xfrm>
        </p:spPr>
        <p:txBody>
          <a:bodyPr/>
          <a:lstStyle/>
          <a:p>
            <a:r>
              <a:rPr lang="en-US" sz="6400" dirty="0"/>
              <a:t>Pre-TDR Work Scope</a:t>
            </a:r>
            <a:endParaRPr lang="en-GB" sz="6400" dirty="0"/>
          </a:p>
        </p:txBody>
      </p:sp>
      <p:sp>
        <p:nvSpPr>
          <p:cNvPr id="5" name="Text Placeholder 17">
            <a:extLst>
              <a:ext uri="{FF2B5EF4-FFF2-40B4-BE49-F238E27FC236}">
                <a16:creationId xmlns:a16="http://schemas.microsoft.com/office/drawing/2014/main" id="{71EEA6FF-1472-C587-FDCF-168A6BBB72F8}"/>
              </a:ext>
            </a:extLst>
          </p:cNvPr>
          <p:cNvSpPr txBox="1">
            <a:spLocks/>
          </p:cNvSpPr>
          <p:nvPr/>
        </p:nvSpPr>
        <p:spPr>
          <a:xfrm>
            <a:off x="1630827" y="2895600"/>
            <a:ext cx="21991173" cy="9753467"/>
          </a:xfrm>
          <a:prstGeom prst="rect">
            <a:avLst/>
          </a:prstGeom>
        </p:spPr>
        <p:txBody>
          <a:bodyPr vert="horz" lIns="243840" tIns="121920" rIns="243840" bIns="121920" rtlCol="0">
            <a:noAutofit/>
          </a:bodyPr>
          <a:lstStyle>
            <a:lvl1pPr marL="0" indent="0" algn="l" defTabSz="685800" rtl="0" eaLnBrk="1" latinLnBrk="0" hangingPunct="1">
              <a:lnSpc>
                <a:spcPts val="1388"/>
              </a:lnSpc>
              <a:spcBef>
                <a:spcPts val="0"/>
              </a:spcBef>
              <a:buFont typeface="Arial" panose="020B0604020202020204" pitchFamily="34" charset="0"/>
              <a:buNone/>
              <a:defRPr sz="1400" b="1" kern="1200">
                <a:solidFill>
                  <a:schemeClr val="tx1"/>
                </a:solidFill>
                <a:latin typeface="+mn-lt"/>
                <a:ea typeface="+mn-ea"/>
                <a:cs typeface="+mn-cs"/>
              </a:defRPr>
            </a:lvl1pPr>
            <a:lvl2pPr marL="0" indent="0" algn="l" defTabSz="685800" rtl="0" eaLnBrk="1" latinLnBrk="0" hangingPunct="1">
              <a:lnSpc>
                <a:spcPts val="1388"/>
              </a:lnSpc>
              <a:spcBef>
                <a:spcPts val="0"/>
              </a:spcBef>
              <a:buFontTx/>
              <a:buNone/>
              <a:defRPr sz="1350" b="1" kern="1200">
                <a:solidFill>
                  <a:schemeClr val="tx1"/>
                </a:solidFill>
                <a:latin typeface="+mn-lt"/>
                <a:ea typeface="+mn-ea"/>
                <a:cs typeface="+mn-cs"/>
              </a:defRPr>
            </a:lvl2pPr>
            <a:lvl3pPr marL="0" indent="0" algn="l" defTabSz="685800" rtl="0" eaLnBrk="1" latinLnBrk="0" hangingPunct="1">
              <a:lnSpc>
                <a:spcPts val="1388"/>
              </a:lnSpc>
              <a:spcBef>
                <a:spcPts val="0"/>
              </a:spcBef>
              <a:buSzPct val="100000"/>
              <a:buFontTx/>
              <a:buNone/>
              <a:defRPr sz="1350" b="1" kern="1200">
                <a:solidFill>
                  <a:schemeClr val="tx1"/>
                </a:solidFill>
                <a:latin typeface="+mn-lt"/>
                <a:ea typeface="+mn-ea"/>
                <a:cs typeface="+mn-cs"/>
              </a:defRPr>
            </a:lvl3pPr>
            <a:lvl4pPr marL="0" indent="0" algn="l" defTabSz="685800" rtl="0" eaLnBrk="1" latinLnBrk="0" hangingPunct="1">
              <a:lnSpc>
                <a:spcPts val="1388"/>
              </a:lnSpc>
              <a:spcBef>
                <a:spcPts val="0"/>
              </a:spcBef>
              <a:buSzPct val="100000"/>
              <a:buFontTx/>
              <a:buNone/>
              <a:defRPr sz="1350" b="1" kern="1200">
                <a:solidFill>
                  <a:schemeClr val="tx1"/>
                </a:solidFill>
                <a:latin typeface="+mn-lt"/>
                <a:ea typeface="+mn-ea"/>
                <a:cs typeface="+mn-cs"/>
              </a:defRPr>
            </a:lvl4pPr>
            <a:lvl5pPr marL="0" indent="0" algn="l" defTabSz="685800" rtl="0" eaLnBrk="1" latinLnBrk="0" hangingPunct="1">
              <a:lnSpc>
                <a:spcPts val="1388"/>
              </a:lnSpc>
              <a:spcBef>
                <a:spcPts val="0"/>
              </a:spcBef>
              <a:buSzPct val="100000"/>
              <a:buFontTx/>
              <a:buNone/>
              <a:defRPr sz="1350" b="1"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lnSpc>
                <a:spcPct val="100000"/>
              </a:lnSpc>
              <a:spcBef>
                <a:spcPts val="1600"/>
              </a:spcBef>
              <a:spcAft>
                <a:spcPts val="1600"/>
              </a:spcAft>
            </a:pPr>
            <a:r>
              <a:rPr lang="en-US" sz="3733" b="0" dirty="0"/>
              <a:t>For underground civil engineering works to start in early 2033 there are a number of critical tasks that CERN must complete during the Pre-TDR phase </a:t>
            </a:r>
            <a:r>
              <a:rPr lang="en-US" sz="3733" b="0" dirty="0" err="1"/>
              <a:t>ie</a:t>
            </a:r>
            <a:r>
              <a:rPr lang="en-US" sz="3733" b="0" dirty="0"/>
              <a:t> between now and early 2028.</a:t>
            </a:r>
          </a:p>
          <a:p>
            <a:pPr>
              <a:lnSpc>
                <a:spcPct val="100000"/>
              </a:lnSpc>
              <a:spcBef>
                <a:spcPts val="1600"/>
              </a:spcBef>
              <a:spcAft>
                <a:spcPts val="1600"/>
              </a:spcAft>
            </a:pPr>
            <a:r>
              <a:rPr lang="en-US" sz="3733" b="0" dirty="0"/>
              <a:t>These tasks cover five main areas:</a:t>
            </a:r>
          </a:p>
          <a:p>
            <a:pPr marL="914411" indent="-914411">
              <a:lnSpc>
                <a:spcPct val="100000"/>
              </a:lnSpc>
              <a:spcBef>
                <a:spcPts val="1600"/>
              </a:spcBef>
              <a:spcAft>
                <a:spcPts val="1600"/>
              </a:spcAft>
              <a:buFont typeface="+mj-lt"/>
              <a:buAutoNum type="arabicPeriod"/>
            </a:pPr>
            <a:r>
              <a:rPr lang="en-US" sz="3733" b="0" dirty="0"/>
              <a:t>Complete the current site investigation campaign </a:t>
            </a:r>
          </a:p>
          <a:p>
            <a:pPr marL="914411" indent="-914411">
              <a:lnSpc>
                <a:spcPct val="100000"/>
              </a:lnSpc>
              <a:spcBef>
                <a:spcPts val="1600"/>
              </a:spcBef>
              <a:spcAft>
                <a:spcPts val="1600"/>
              </a:spcAft>
              <a:buFont typeface="+mj-lt"/>
              <a:buAutoNum type="arabicPeriod"/>
            </a:pPr>
            <a:r>
              <a:rPr lang="en-US" sz="3733" b="0" dirty="0"/>
              <a:t>Prepare for the second site investigation campaign (Market Survey for design firms now ‘closed’).</a:t>
            </a:r>
          </a:p>
          <a:p>
            <a:pPr marL="914411" indent="-914411">
              <a:lnSpc>
                <a:spcPct val="100000"/>
              </a:lnSpc>
              <a:spcBef>
                <a:spcPts val="1600"/>
              </a:spcBef>
              <a:spcAft>
                <a:spcPts val="1600"/>
              </a:spcAft>
              <a:buFont typeface="+mj-lt"/>
              <a:buAutoNum type="arabicPeriod"/>
            </a:pPr>
            <a:r>
              <a:rPr lang="en-US" sz="3733" b="0" dirty="0"/>
              <a:t>Develop the surface sites in conjunction with professional architects and engage with stakeholders to develop acceptable solutions</a:t>
            </a:r>
          </a:p>
          <a:p>
            <a:pPr marL="914411" indent="-914411">
              <a:lnSpc>
                <a:spcPct val="100000"/>
              </a:lnSpc>
              <a:spcBef>
                <a:spcPts val="1600"/>
              </a:spcBef>
              <a:spcAft>
                <a:spcPts val="1600"/>
              </a:spcAft>
              <a:buFont typeface="+mj-lt"/>
              <a:buAutoNum type="arabicPeriod"/>
            </a:pPr>
            <a:r>
              <a:rPr lang="en-US" sz="3733" b="0" dirty="0"/>
              <a:t>Continue to improve the maturity of the underground designs and study some specific technical topics with the aim to reduce overall cost, schedule and technical risks.</a:t>
            </a:r>
          </a:p>
          <a:p>
            <a:pPr marL="914411" indent="-914411">
              <a:lnSpc>
                <a:spcPct val="100000"/>
              </a:lnSpc>
              <a:spcBef>
                <a:spcPts val="1600"/>
              </a:spcBef>
              <a:spcAft>
                <a:spcPts val="1600"/>
              </a:spcAft>
              <a:buFont typeface="+mj-lt"/>
              <a:buAutoNum type="arabicPeriod"/>
            </a:pPr>
            <a:r>
              <a:rPr lang="en-US" sz="3733" b="0" dirty="0"/>
              <a:t>Advance on the design maturity for the injection complex including impact assessments for the existing structures and infrastructure.</a:t>
            </a:r>
          </a:p>
          <a:p>
            <a:pPr>
              <a:lnSpc>
                <a:spcPct val="100000"/>
              </a:lnSpc>
              <a:spcBef>
                <a:spcPts val="1600"/>
              </a:spcBef>
              <a:spcAft>
                <a:spcPts val="1600"/>
              </a:spcAft>
            </a:pPr>
            <a:endParaRPr lang="en-US" sz="4267" b="0" dirty="0"/>
          </a:p>
          <a:p>
            <a:pPr>
              <a:spcBef>
                <a:spcPts val="1600"/>
              </a:spcBef>
              <a:spcAft>
                <a:spcPts val="1600"/>
              </a:spcAft>
            </a:pPr>
            <a:endParaRPr lang="en-US" sz="4267" b="0" dirty="0"/>
          </a:p>
          <a:p>
            <a:pPr marL="914411" indent="-914411">
              <a:spcBef>
                <a:spcPts val="1600"/>
              </a:spcBef>
              <a:spcAft>
                <a:spcPts val="1600"/>
              </a:spcAft>
              <a:buFont typeface="+mj-lt"/>
              <a:buAutoNum type="arabicPeriod"/>
            </a:pPr>
            <a:endParaRPr lang="en-US" sz="4267" b="0" dirty="0"/>
          </a:p>
          <a:p>
            <a:pPr>
              <a:spcBef>
                <a:spcPts val="1600"/>
              </a:spcBef>
              <a:spcAft>
                <a:spcPts val="1600"/>
              </a:spcAft>
            </a:pPr>
            <a:endParaRPr lang="en-US" sz="3733" dirty="0"/>
          </a:p>
        </p:txBody>
      </p:sp>
    </p:spTree>
    <p:extLst>
      <p:ext uri="{BB962C8B-B14F-4D97-AF65-F5344CB8AC3E}">
        <p14:creationId xmlns:p14="http://schemas.microsoft.com/office/powerpoint/2010/main" val="235850010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BAFC6A5-6404-1B4A-240A-2F266A473662}"/>
            </a:ext>
          </a:extLst>
        </p:cNvPr>
        <p:cNvGrpSpPr/>
        <p:nvPr/>
      </p:nvGrpSpPr>
      <p:grpSpPr>
        <a:xfrm>
          <a:off x="0" y="0"/>
          <a:ext cx="0" cy="0"/>
          <a:chOff x="0" y="0"/>
          <a:chExt cx="0" cy="0"/>
        </a:xfrm>
      </p:grpSpPr>
      <p:sp>
        <p:nvSpPr>
          <p:cNvPr id="2" name="Content Placeholder 1">
            <a:extLst>
              <a:ext uri="{FF2B5EF4-FFF2-40B4-BE49-F238E27FC236}">
                <a16:creationId xmlns:a16="http://schemas.microsoft.com/office/drawing/2014/main" id="{91836676-6D46-4D7D-790C-6C46D9D10F19}"/>
              </a:ext>
            </a:extLst>
          </p:cNvPr>
          <p:cNvSpPr>
            <a:spLocks noGrp="1"/>
          </p:cNvSpPr>
          <p:nvPr>
            <p:ph idx="1"/>
          </p:nvPr>
        </p:nvSpPr>
        <p:spPr>
          <a:xfrm>
            <a:off x="125459" y="1576884"/>
            <a:ext cx="4213222" cy="570276"/>
          </a:xfrm>
        </p:spPr>
        <p:txBody>
          <a:bodyPr/>
          <a:lstStyle/>
          <a:p>
            <a:pPr marL="685800" indent="-685800">
              <a:buFont typeface="Arial" panose="020B0604020202020204" pitchFamily="34" charset="0"/>
              <a:buChar char="•"/>
            </a:pPr>
            <a:r>
              <a:rPr lang="en-US" sz="3600" dirty="0">
                <a:solidFill>
                  <a:schemeClr val="tx1"/>
                </a:solidFill>
              </a:rPr>
              <a:t>HALHF</a:t>
            </a:r>
          </a:p>
        </p:txBody>
      </p:sp>
      <p:sp>
        <p:nvSpPr>
          <p:cNvPr id="3" name="Title 2">
            <a:extLst>
              <a:ext uri="{FF2B5EF4-FFF2-40B4-BE49-F238E27FC236}">
                <a16:creationId xmlns:a16="http://schemas.microsoft.com/office/drawing/2014/main" id="{47995D59-2638-D0E9-BB73-4D70ABA47814}"/>
              </a:ext>
            </a:extLst>
          </p:cNvPr>
          <p:cNvSpPr>
            <a:spLocks noGrp="1"/>
          </p:cNvSpPr>
          <p:nvPr>
            <p:ph type="title"/>
          </p:nvPr>
        </p:nvSpPr>
        <p:spPr>
          <a:xfrm>
            <a:off x="409576" y="169751"/>
            <a:ext cx="23739520" cy="985950"/>
          </a:xfrm>
        </p:spPr>
        <p:txBody>
          <a:bodyPr/>
          <a:lstStyle/>
          <a:p>
            <a:r>
              <a:rPr lang="en-US" dirty="0"/>
              <a:t>CERN Linear Collider Studies</a:t>
            </a:r>
            <a:endParaRPr lang="en-GB" dirty="0"/>
          </a:p>
        </p:txBody>
      </p:sp>
      <p:sp>
        <p:nvSpPr>
          <p:cNvPr id="4" name="Slide Number Placeholder 3">
            <a:extLst>
              <a:ext uri="{FF2B5EF4-FFF2-40B4-BE49-F238E27FC236}">
                <a16:creationId xmlns:a16="http://schemas.microsoft.com/office/drawing/2014/main" id="{90128DC5-3029-ED90-C2A0-21063366A07A}"/>
              </a:ext>
            </a:extLst>
          </p:cNvPr>
          <p:cNvSpPr>
            <a:spLocks noGrp="1"/>
          </p:cNvSpPr>
          <p:nvPr>
            <p:ph type="sldNum" sz="quarter" idx="12"/>
          </p:nvPr>
        </p:nvSpPr>
        <p:spPr/>
        <p:txBody>
          <a:bodyPr/>
          <a:lstStyle/>
          <a:p>
            <a:pPr marL="0" marR="0" lvl="0" indent="0" algn="r" defTabSz="1828800" rtl="0" eaLnBrk="1" fontAlgn="auto" latinLnBrk="0" hangingPunct="1">
              <a:lnSpc>
                <a:spcPct val="100000"/>
              </a:lnSpc>
              <a:spcBef>
                <a:spcPts val="0"/>
              </a:spcBef>
              <a:spcAft>
                <a:spcPts val="0"/>
              </a:spcAft>
              <a:buClrTx/>
              <a:buSzTx/>
              <a:buFontTx/>
              <a:buNone/>
              <a:tabLst/>
              <a:defRPr/>
            </a:pPr>
            <a:fld id="{36B5EA5A-BC32-A742-B11B-8E7414D5B535}" type="slidenum">
              <a:rPr kumimoji="0" lang="en-US" sz="2000" b="0" i="0" u="none" strike="noStrike" kern="1200" cap="none" spc="0" normalizeH="0" baseline="0" noProof="0">
                <a:ln>
                  <a:noFill/>
                </a:ln>
                <a:solidFill>
                  <a:srgbClr val="FFFFFF"/>
                </a:solidFill>
                <a:effectLst/>
                <a:uLnTx/>
                <a:uFillTx/>
                <a:latin typeface="Arial"/>
                <a:cs typeface="Arial"/>
              </a:rPr>
              <a:pPr marL="0" marR="0" lvl="0" indent="0" algn="r" defTabSz="1828800" rtl="0" eaLnBrk="1" fontAlgn="auto" latinLnBrk="0" hangingPunct="1">
                <a:lnSpc>
                  <a:spcPct val="100000"/>
                </a:lnSpc>
                <a:spcBef>
                  <a:spcPts val="0"/>
                </a:spcBef>
                <a:spcAft>
                  <a:spcPts val="0"/>
                </a:spcAft>
                <a:buClrTx/>
                <a:buSzTx/>
                <a:buFontTx/>
                <a:buNone/>
                <a:tabLst/>
                <a:defRPr/>
              </a:pPr>
              <a:t>26</a:t>
            </a:fld>
            <a:endParaRPr kumimoji="0" lang="en-US" sz="2000" b="0" i="0" u="none" strike="noStrike" kern="1200" cap="none" spc="0" normalizeH="0" baseline="0" noProof="0">
              <a:ln>
                <a:noFill/>
              </a:ln>
              <a:solidFill>
                <a:srgbClr val="FFFFFF"/>
              </a:solidFill>
              <a:effectLst/>
              <a:uLnTx/>
              <a:uFillTx/>
              <a:latin typeface="Arial"/>
              <a:cs typeface="Arial"/>
            </a:endParaRPr>
          </a:p>
        </p:txBody>
      </p:sp>
      <p:pic>
        <p:nvPicPr>
          <p:cNvPr id="8" name="Picture 7">
            <a:extLst>
              <a:ext uri="{FF2B5EF4-FFF2-40B4-BE49-F238E27FC236}">
                <a16:creationId xmlns:a16="http://schemas.microsoft.com/office/drawing/2014/main" id="{894AC773-6204-66D5-D203-B094839882BA}"/>
              </a:ext>
            </a:extLst>
          </p:cNvPr>
          <p:cNvPicPr>
            <a:picLocks noChangeAspect="1"/>
          </p:cNvPicPr>
          <p:nvPr/>
        </p:nvPicPr>
        <p:blipFill>
          <a:blip r:embed="rId2"/>
          <a:stretch>
            <a:fillRect/>
          </a:stretch>
        </p:blipFill>
        <p:spPr>
          <a:xfrm>
            <a:off x="125458" y="2336800"/>
            <a:ext cx="7834280" cy="5880960"/>
          </a:xfrm>
          <a:prstGeom prst="rect">
            <a:avLst/>
          </a:prstGeom>
        </p:spPr>
      </p:pic>
      <p:pic>
        <p:nvPicPr>
          <p:cNvPr id="10" name="Picture 9">
            <a:extLst>
              <a:ext uri="{FF2B5EF4-FFF2-40B4-BE49-F238E27FC236}">
                <a16:creationId xmlns:a16="http://schemas.microsoft.com/office/drawing/2014/main" id="{2ABBA233-D61D-C097-4018-897B47290D7D}"/>
              </a:ext>
            </a:extLst>
          </p:cNvPr>
          <p:cNvPicPr>
            <a:picLocks noChangeAspect="1"/>
          </p:cNvPicPr>
          <p:nvPr/>
        </p:nvPicPr>
        <p:blipFill>
          <a:blip r:embed="rId3"/>
          <a:stretch>
            <a:fillRect/>
          </a:stretch>
        </p:blipFill>
        <p:spPr>
          <a:xfrm>
            <a:off x="8207876" y="2336803"/>
            <a:ext cx="7848292" cy="5880958"/>
          </a:xfrm>
          <a:prstGeom prst="rect">
            <a:avLst/>
          </a:prstGeom>
        </p:spPr>
      </p:pic>
      <p:pic>
        <p:nvPicPr>
          <p:cNvPr id="13" name="Picture 12">
            <a:extLst>
              <a:ext uri="{FF2B5EF4-FFF2-40B4-BE49-F238E27FC236}">
                <a16:creationId xmlns:a16="http://schemas.microsoft.com/office/drawing/2014/main" id="{BF2A0AA6-36C5-4807-AE4A-5067F2BA9532}"/>
              </a:ext>
            </a:extLst>
          </p:cNvPr>
          <p:cNvPicPr>
            <a:picLocks noChangeAspect="1"/>
          </p:cNvPicPr>
          <p:nvPr/>
        </p:nvPicPr>
        <p:blipFill>
          <a:blip r:embed="rId4"/>
          <a:stretch>
            <a:fillRect/>
          </a:stretch>
        </p:blipFill>
        <p:spPr>
          <a:xfrm>
            <a:off x="16304307" y="2336801"/>
            <a:ext cx="7844790" cy="5880958"/>
          </a:xfrm>
          <a:prstGeom prst="rect">
            <a:avLst/>
          </a:prstGeom>
        </p:spPr>
      </p:pic>
      <p:sp>
        <p:nvSpPr>
          <p:cNvPr id="14" name="Content Placeholder 1">
            <a:extLst>
              <a:ext uri="{FF2B5EF4-FFF2-40B4-BE49-F238E27FC236}">
                <a16:creationId xmlns:a16="http://schemas.microsoft.com/office/drawing/2014/main" id="{55E96EF8-B9FD-CA1E-984A-9D058630CBCB}"/>
              </a:ext>
            </a:extLst>
          </p:cNvPr>
          <p:cNvSpPr txBox="1">
            <a:spLocks/>
          </p:cNvSpPr>
          <p:nvPr/>
        </p:nvSpPr>
        <p:spPr bwMode="auto">
          <a:xfrm>
            <a:off x="8207877" y="1576884"/>
            <a:ext cx="4213222" cy="570276"/>
          </a:xfrm>
          <a:prstGeom prst="rect">
            <a:avLst/>
          </a:prstGeom>
        </p:spPr>
        <p:txBody>
          <a:bodyPr vert="horz" lIns="0" tIns="0" rIns="0" bIns="0" rtlCol="0">
            <a:noAutofit/>
          </a:bodyPr>
          <a:lstStyle>
            <a:lvl1pPr marL="0" indent="0" algn="l" defTabSz="914400" eaLnBrk="1" hangingPunct="1">
              <a:lnSpc>
                <a:spcPct val="90000"/>
              </a:lnSpc>
              <a:spcBef>
                <a:spcPts val="1800"/>
              </a:spcBef>
              <a:spcAft>
                <a:spcPts val="400"/>
              </a:spcAft>
              <a:buFont typeface="Arial"/>
              <a:buNone/>
              <a:defRPr sz="2100" b="1">
                <a:solidFill>
                  <a:schemeClr val="tx2"/>
                </a:solidFill>
                <a:latin typeface="+mn-lt"/>
                <a:ea typeface="+mn-ea"/>
                <a:cs typeface="+mn-cs"/>
              </a:defRPr>
            </a:lvl1pPr>
            <a:lvl2pPr marL="324000" indent="-324000" algn="l" defTabSz="914400" eaLnBrk="1" hangingPunct="1">
              <a:lnSpc>
                <a:spcPct val="100000"/>
              </a:lnSpc>
              <a:spcBef>
                <a:spcPts val="500"/>
              </a:spcBef>
              <a:spcAft>
                <a:spcPts val="300"/>
              </a:spcAft>
              <a:buFont typeface="Arial"/>
              <a:buChar char="•"/>
              <a:defRPr sz="1800">
                <a:solidFill>
                  <a:schemeClr val="tx2"/>
                </a:solidFill>
                <a:latin typeface="+mn-lt"/>
                <a:ea typeface="+mn-ea"/>
                <a:cs typeface="+mn-cs"/>
              </a:defRPr>
            </a:lvl2pPr>
            <a:lvl3pPr marL="648000" indent="-324000" algn="l" defTabSz="914400" eaLnBrk="1" hangingPunct="1">
              <a:lnSpc>
                <a:spcPct val="100000"/>
              </a:lnSpc>
              <a:spcBef>
                <a:spcPts val="500"/>
              </a:spcBef>
              <a:spcAft>
                <a:spcPts val="300"/>
              </a:spcAft>
              <a:buSzPct val="100000"/>
              <a:buFont typeface="Arial"/>
              <a:buChar char="•"/>
              <a:defRPr sz="1700">
                <a:solidFill>
                  <a:schemeClr val="tx2"/>
                </a:solidFill>
                <a:latin typeface="+mn-lt"/>
                <a:ea typeface="+mn-ea"/>
                <a:cs typeface="+mn-cs"/>
              </a:defRPr>
            </a:lvl3pPr>
            <a:lvl4pPr marL="972000" indent="-324000" algn="l" defTabSz="914400" eaLnBrk="1" hangingPunct="1">
              <a:lnSpc>
                <a:spcPct val="100000"/>
              </a:lnSpc>
              <a:spcBef>
                <a:spcPts val="500"/>
              </a:spcBef>
              <a:spcAft>
                <a:spcPts val="300"/>
              </a:spcAft>
              <a:buSzPct val="100000"/>
              <a:buFont typeface="Arial"/>
              <a:buChar char="•"/>
              <a:defRPr sz="1600">
                <a:solidFill>
                  <a:schemeClr val="tx2"/>
                </a:solidFill>
                <a:latin typeface="+mn-lt"/>
                <a:ea typeface="+mn-ea"/>
                <a:cs typeface="+mn-cs"/>
              </a:defRPr>
            </a:lvl4pPr>
            <a:lvl5pPr marL="2057400" indent="-228600" algn="l" defTabSz="914400" eaLnBrk="1" hangingPunct="1">
              <a:lnSpc>
                <a:spcPct val="90000"/>
              </a:lnSpc>
              <a:spcBef>
                <a:spcPts val="500"/>
              </a:spcBef>
              <a:buSzPct val="100000"/>
              <a:buFont typeface="Arial"/>
              <a:buChar char="•"/>
              <a:defRPr sz="1600">
                <a:solidFill>
                  <a:schemeClr val="tx2">
                    <a:lumMod val="50000"/>
                  </a:schemeClr>
                </a:solidFill>
                <a:latin typeface="+mn-lt"/>
                <a:ea typeface="+mn-ea"/>
                <a:cs typeface="+mn-cs"/>
              </a:defRPr>
            </a:lvl5pPr>
            <a:lvl6pPr marL="2514600" indent="-228600" algn="l" defTabSz="914400" eaLnBrk="1" hangingPunct="1">
              <a:lnSpc>
                <a:spcPct val="90000"/>
              </a:lnSpc>
              <a:spcBef>
                <a:spcPts val="500"/>
              </a:spcBef>
              <a:buFont typeface="Arial"/>
              <a:buChar char="•"/>
              <a:defRPr sz="1800">
                <a:solidFill>
                  <a:schemeClr val="tx1"/>
                </a:solidFill>
                <a:latin typeface="+mn-lt"/>
                <a:ea typeface="+mn-ea"/>
                <a:cs typeface="+mn-cs"/>
              </a:defRPr>
            </a:lvl6pPr>
            <a:lvl7pPr marL="2971800" indent="-228600" algn="l" defTabSz="914400" eaLnBrk="1" hangingPunct="1">
              <a:lnSpc>
                <a:spcPct val="90000"/>
              </a:lnSpc>
              <a:spcBef>
                <a:spcPts val="500"/>
              </a:spcBef>
              <a:buFont typeface="Arial"/>
              <a:buChar char="•"/>
              <a:defRPr sz="1800">
                <a:solidFill>
                  <a:schemeClr val="tx1"/>
                </a:solidFill>
                <a:latin typeface="+mn-lt"/>
                <a:ea typeface="+mn-ea"/>
                <a:cs typeface="+mn-cs"/>
              </a:defRPr>
            </a:lvl7pPr>
            <a:lvl8pPr marL="3429000" indent="-228600" algn="l" defTabSz="914400" eaLnBrk="1" hangingPunct="1">
              <a:lnSpc>
                <a:spcPct val="90000"/>
              </a:lnSpc>
              <a:spcBef>
                <a:spcPts val="500"/>
              </a:spcBef>
              <a:buFont typeface="Arial"/>
              <a:buChar char="•"/>
              <a:defRPr sz="1800">
                <a:solidFill>
                  <a:schemeClr val="tx1"/>
                </a:solidFill>
                <a:latin typeface="+mn-lt"/>
                <a:ea typeface="+mn-ea"/>
                <a:cs typeface="+mn-cs"/>
              </a:defRPr>
            </a:lvl8pPr>
            <a:lvl9pPr marL="3886200" indent="-228600" algn="l" defTabSz="914400" eaLnBrk="1" hangingPunct="1">
              <a:lnSpc>
                <a:spcPct val="90000"/>
              </a:lnSpc>
              <a:spcBef>
                <a:spcPts val="500"/>
              </a:spcBef>
              <a:buFont typeface="Arial"/>
              <a:buChar char="•"/>
              <a:defRPr sz="1800">
                <a:solidFill>
                  <a:schemeClr val="tx1"/>
                </a:solidFill>
                <a:latin typeface="+mn-lt"/>
                <a:ea typeface="+mn-ea"/>
                <a:cs typeface="+mn-cs"/>
              </a:defRPr>
            </a:lvl9pPr>
          </a:lstStyle>
          <a:p>
            <a:pPr marL="685800" marR="0" lvl="0" indent="-685800" algn="l" defTabSz="1828800" rtl="0" eaLnBrk="1" fontAlgn="auto" latinLnBrk="0" hangingPunct="1">
              <a:lnSpc>
                <a:spcPct val="90000"/>
              </a:lnSpc>
              <a:spcBef>
                <a:spcPts val="3600"/>
              </a:spcBef>
              <a:spcAft>
                <a:spcPts val="800"/>
              </a:spcAft>
              <a:buClrTx/>
              <a:buSzTx/>
              <a:buFont typeface="Arial" panose="020B0604020202020204" pitchFamily="34" charset="0"/>
              <a:buChar char="•"/>
              <a:tabLst/>
              <a:defRPr/>
            </a:pPr>
            <a:r>
              <a:rPr kumimoji="0" lang="en-US" sz="3600" b="1" i="0" u="none" strike="noStrike" kern="0" cap="none" spc="0" normalizeH="0" baseline="0" noProof="0" dirty="0">
                <a:ln>
                  <a:noFill/>
                </a:ln>
                <a:solidFill>
                  <a:srgbClr val="0033A0"/>
                </a:solidFill>
                <a:effectLst/>
                <a:uLnTx/>
                <a:uFillTx/>
                <a:latin typeface="Arial"/>
                <a:cs typeface="Arial"/>
              </a:rPr>
              <a:t>CLIC</a:t>
            </a:r>
          </a:p>
        </p:txBody>
      </p:sp>
      <p:sp>
        <p:nvSpPr>
          <p:cNvPr id="15" name="Content Placeholder 1">
            <a:extLst>
              <a:ext uri="{FF2B5EF4-FFF2-40B4-BE49-F238E27FC236}">
                <a16:creationId xmlns:a16="http://schemas.microsoft.com/office/drawing/2014/main" id="{CA78C890-E87A-0A46-DACC-12C647F6FE3E}"/>
              </a:ext>
            </a:extLst>
          </p:cNvPr>
          <p:cNvSpPr txBox="1">
            <a:spLocks/>
          </p:cNvSpPr>
          <p:nvPr/>
        </p:nvSpPr>
        <p:spPr bwMode="auto">
          <a:xfrm>
            <a:off x="16304307" y="1574898"/>
            <a:ext cx="4213222" cy="570276"/>
          </a:xfrm>
          <a:prstGeom prst="rect">
            <a:avLst/>
          </a:prstGeom>
        </p:spPr>
        <p:txBody>
          <a:bodyPr vert="horz" lIns="0" tIns="0" rIns="0" bIns="0" rtlCol="0">
            <a:noAutofit/>
          </a:bodyPr>
          <a:lstStyle>
            <a:lvl1pPr marL="0" indent="0" algn="l" defTabSz="914400" eaLnBrk="1" hangingPunct="1">
              <a:lnSpc>
                <a:spcPct val="90000"/>
              </a:lnSpc>
              <a:spcBef>
                <a:spcPts val="1800"/>
              </a:spcBef>
              <a:spcAft>
                <a:spcPts val="400"/>
              </a:spcAft>
              <a:buFont typeface="Arial"/>
              <a:buNone/>
              <a:defRPr sz="2100" b="1">
                <a:solidFill>
                  <a:schemeClr val="tx2"/>
                </a:solidFill>
                <a:latin typeface="+mn-lt"/>
                <a:ea typeface="+mn-ea"/>
                <a:cs typeface="+mn-cs"/>
              </a:defRPr>
            </a:lvl1pPr>
            <a:lvl2pPr marL="324000" indent="-324000" algn="l" defTabSz="914400" eaLnBrk="1" hangingPunct="1">
              <a:lnSpc>
                <a:spcPct val="100000"/>
              </a:lnSpc>
              <a:spcBef>
                <a:spcPts val="500"/>
              </a:spcBef>
              <a:spcAft>
                <a:spcPts val="300"/>
              </a:spcAft>
              <a:buFont typeface="Arial"/>
              <a:buChar char="•"/>
              <a:defRPr sz="1800">
                <a:solidFill>
                  <a:schemeClr val="tx2"/>
                </a:solidFill>
                <a:latin typeface="+mn-lt"/>
                <a:ea typeface="+mn-ea"/>
                <a:cs typeface="+mn-cs"/>
              </a:defRPr>
            </a:lvl2pPr>
            <a:lvl3pPr marL="648000" indent="-324000" algn="l" defTabSz="914400" eaLnBrk="1" hangingPunct="1">
              <a:lnSpc>
                <a:spcPct val="100000"/>
              </a:lnSpc>
              <a:spcBef>
                <a:spcPts val="500"/>
              </a:spcBef>
              <a:spcAft>
                <a:spcPts val="300"/>
              </a:spcAft>
              <a:buSzPct val="100000"/>
              <a:buFont typeface="Arial"/>
              <a:buChar char="•"/>
              <a:defRPr sz="1700">
                <a:solidFill>
                  <a:schemeClr val="tx2"/>
                </a:solidFill>
                <a:latin typeface="+mn-lt"/>
                <a:ea typeface="+mn-ea"/>
                <a:cs typeface="+mn-cs"/>
              </a:defRPr>
            </a:lvl3pPr>
            <a:lvl4pPr marL="972000" indent="-324000" algn="l" defTabSz="914400" eaLnBrk="1" hangingPunct="1">
              <a:lnSpc>
                <a:spcPct val="100000"/>
              </a:lnSpc>
              <a:spcBef>
                <a:spcPts val="500"/>
              </a:spcBef>
              <a:spcAft>
                <a:spcPts val="300"/>
              </a:spcAft>
              <a:buSzPct val="100000"/>
              <a:buFont typeface="Arial"/>
              <a:buChar char="•"/>
              <a:defRPr sz="1600">
                <a:solidFill>
                  <a:schemeClr val="tx2"/>
                </a:solidFill>
                <a:latin typeface="+mn-lt"/>
                <a:ea typeface="+mn-ea"/>
                <a:cs typeface="+mn-cs"/>
              </a:defRPr>
            </a:lvl4pPr>
            <a:lvl5pPr marL="2057400" indent="-228600" algn="l" defTabSz="914400" eaLnBrk="1" hangingPunct="1">
              <a:lnSpc>
                <a:spcPct val="90000"/>
              </a:lnSpc>
              <a:spcBef>
                <a:spcPts val="500"/>
              </a:spcBef>
              <a:buSzPct val="100000"/>
              <a:buFont typeface="Arial"/>
              <a:buChar char="•"/>
              <a:defRPr sz="1600">
                <a:solidFill>
                  <a:schemeClr val="tx2">
                    <a:lumMod val="50000"/>
                  </a:schemeClr>
                </a:solidFill>
                <a:latin typeface="+mn-lt"/>
                <a:ea typeface="+mn-ea"/>
                <a:cs typeface="+mn-cs"/>
              </a:defRPr>
            </a:lvl5pPr>
            <a:lvl6pPr marL="2514600" indent="-228600" algn="l" defTabSz="914400" eaLnBrk="1" hangingPunct="1">
              <a:lnSpc>
                <a:spcPct val="90000"/>
              </a:lnSpc>
              <a:spcBef>
                <a:spcPts val="500"/>
              </a:spcBef>
              <a:buFont typeface="Arial"/>
              <a:buChar char="•"/>
              <a:defRPr sz="1800">
                <a:solidFill>
                  <a:schemeClr val="tx1"/>
                </a:solidFill>
                <a:latin typeface="+mn-lt"/>
                <a:ea typeface="+mn-ea"/>
                <a:cs typeface="+mn-cs"/>
              </a:defRPr>
            </a:lvl6pPr>
            <a:lvl7pPr marL="2971800" indent="-228600" algn="l" defTabSz="914400" eaLnBrk="1" hangingPunct="1">
              <a:lnSpc>
                <a:spcPct val="90000"/>
              </a:lnSpc>
              <a:spcBef>
                <a:spcPts val="500"/>
              </a:spcBef>
              <a:buFont typeface="Arial"/>
              <a:buChar char="•"/>
              <a:defRPr sz="1800">
                <a:solidFill>
                  <a:schemeClr val="tx1"/>
                </a:solidFill>
                <a:latin typeface="+mn-lt"/>
                <a:ea typeface="+mn-ea"/>
                <a:cs typeface="+mn-cs"/>
              </a:defRPr>
            </a:lvl7pPr>
            <a:lvl8pPr marL="3429000" indent="-228600" algn="l" defTabSz="914400" eaLnBrk="1" hangingPunct="1">
              <a:lnSpc>
                <a:spcPct val="90000"/>
              </a:lnSpc>
              <a:spcBef>
                <a:spcPts val="500"/>
              </a:spcBef>
              <a:buFont typeface="Arial"/>
              <a:buChar char="•"/>
              <a:defRPr sz="1800">
                <a:solidFill>
                  <a:schemeClr val="tx1"/>
                </a:solidFill>
                <a:latin typeface="+mn-lt"/>
                <a:ea typeface="+mn-ea"/>
                <a:cs typeface="+mn-cs"/>
              </a:defRPr>
            </a:lvl8pPr>
            <a:lvl9pPr marL="3886200" indent="-228600" algn="l" defTabSz="914400" eaLnBrk="1" hangingPunct="1">
              <a:lnSpc>
                <a:spcPct val="90000"/>
              </a:lnSpc>
              <a:spcBef>
                <a:spcPts val="500"/>
              </a:spcBef>
              <a:buFont typeface="Arial"/>
              <a:buChar char="•"/>
              <a:defRPr sz="1800">
                <a:solidFill>
                  <a:schemeClr val="tx1"/>
                </a:solidFill>
                <a:latin typeface="+mn-lt"/>
                <a:ea typeface="+mn-ea"/>
                <a:cs typeface="+mn-cs"/>
              </a:defRPr>
            </a:lvl9pPr>
          </a:lstStyle>
          <a:p>
            <a:pPr marL="685800" marR="0" lvl="0" indent="-685800" algn="l" defTabSz="1828800" rtl="0" eaLnBrk="1" fontAlgn="auto" latinLnBrk="0" hangingPunct="1">
              <a:lnSpc>
                <a:spcPct val="90000"/>
              </a:lnSpc>
              <a:spcBef>
                <a:spcPts val="3600"/>
              </a:spcBef>
              <a:spcAft>
                <a:spcPts val="800"/>
              </a:spcAft>
              <a:buClrTx/>
              <a:buSzTx/>
              <a:buFont typeface="Arial" panose="020B0604020202020204" pitchFamily="34" charset="0"/>
              <a:buChar char="•"/>
              <a:tabLst/>
              <a:defRPr/>
            </a:pPr>
            <a:r>
              <a:rPr kumimoji="0" lang="en-US" sz="3600" b="1" i="0" u="none" strike="noStrike" kern="0" cap="none" spc="0" normalizeH="0" baseline="0" noProof="0" dirty="0">
                <a:ln>
                  <a:noFill/>
                </a:ln>
                <a:solidFill>
                  <a:srgbClr val="0033A0"/>
                </a:solidFill>
                <a:effectLst/>
                <a:uLnTx/>
                <a:uFillTx/>
                <a:latin typeface="Arial"/>
                <a:cs typeface="Arial"/>
              </a:rPr>
              <a:t>LCF</a:t>
            </a:r>
          </a:p>
        </p:txBody>
      </p:sp>
      <p:sp>
        <p:nvSpPr>
          <p:cNvPr id="5" name="Content Placeholder 1">
            <a:extLst>
              <a:ext uri="{FF2B5EF4-FFF2-40B4-BE49-F238E27FC236}">
                <a16:creationId xmlns:a16="http://schemas.microsoft.com/office/drawing/2014/main" id="{E21DF1FC-42A5-19A9-4D18-687059014C8E}"/>
              </a:ext>
            </a:extLst>
          </p:cNvPr>
          <p:cNvSpPr>
            <a:spLocks noGrp="1"/>
          </p:cNvSpPr>
          <p:nvPr/>
        </p:nvSpPr>
        <p:spPr bwMode="auto">
          <a:xfrm>
            <a:off x="125459" y="8407400"/>
            <a:ext cx="23366154" cy="4028440"/>
          </a:xfrm>
          <a:prstGeom prst="rect">
            <a:avLst/>
          </a:prstGeom>
        </p:spPr>
        <p:txBody>
          <a:bodyPr vert="horz" lIns="0" tIns="0" rIns="0" bIns="0" rtlCol="0">
            <a:noAutofit/>
          </a:bodyPr>
          <a:lstStyle>
            <a:lvl1pPr marL="0" indent="0" algn="l" defTabSz="914400" eaLnBrk="1" hangingPunct="1">
              <a:lnSpc>
                <a:spcPct val="90000"/>
              </a:lnSpc>
              <a:spcBef>
                <a:spcPts val="1800"/>
              </a:spcBef>
              <a:spcAft>
                <a:spcPts val="400"/>
              </a:spcAft>
              <a:buFont typeface="Arial"/>
              <a:buNone/>
              <a:defRPr sz="2100" b="1">
                <a:solidFill>
                  <a:schemeClr val="tx2"/>
                </a:solidFill>
                <a:latin typeface="+mn-lt"/>
                <a:ea typeface="+mn-ea"/>
                <a:cs typeface="+mn-cs"/>
              </a:defRPr>
            </a:lvl1pPr>
            <a:lvl2pPr marL="324000" indent="-324000" algn="l" defTabSz="914400" eaLnBrk="1" hangingPunct="1">
              <a:lnSpc>
                <a:spcPct val="100000"/>
              </a:lnSpc>
              <a:spcBef>
                <a:spcPts val="500"/>
              </a:spcBef>
              <a:spcAft>
                <a:spcPts val="300"/>
              </a:spcAft>
              <a:buFont typeface="Arial"/>
              <a:buChar char="•"/>
              <a:defRPr sz="1800">
                <a:solidFill>
                  <a:schemeClr val="tx2"/>
                </a:solidFill>
                <a:latin typeface="+mn-lt"/>
                <a:ea typeface="+mn-ea"/>
                <a:cs typeface="+mn-cs"/>
              </a:defRPr>
            </a:lvl2pPr>
            <a:lvl3pPr marL="648000" indent="-324000" algn="l" defTabSz="914400" eaLnBrk="1" hangingPunct="1">
              <a:lnSpc>
                <a:spcPct val="100000"/>
              </a:lnSpc>
              <a:spcBef>
                <a:spcPts val="500"/>
              </a:spcBef>
              <a:spcAft>
                <a:spcPts val="300"/>
              </a:spcAft>
              <a:buSzPct val="100000"/>
              <a:buFont typeface="Arial"/>
              <a:buChar char="•"/>
              <a:defRPr sz="1700">
                <a:solidFill>
                  <a:schemeClr val="tx2"/>
                </a:solidFill>
                <a:latin typeface="+mn-lt"/>
                <a:ea typeface="+mn-ea"/>
                <a:cs typeface="+mn-cs"/>
              </a:defRPr>
            </a:lvl3pPr>
            <a:lvl4pPr marL="972000" indent="-324000" algn="l" defTabSz="914400" eaLnBrk="1" hangingPunct="1">
              <a:lnSpc>
                <a:spcPct val="100000"/>
              </a:lnSpc>
              <a:spcBef>
                <a:spcPts val="500"/>
              </a:spcBef>
              <a:spcAft>
                <a:spcPts val="300"/>
              </a:spcAft>
              <a:buSzPct val="100000"/>
              <a:buFont typeface="Arial"/>
              <a:buChar char="•"/>
              <a:defRPr sz="1600">
                <a:solidFill>
                  <a:schemeClr val="tx2"/>
                </a:solidFill>
                <a:latin typeface="+mn-lt"/>
                <a:ea typeface="+mn-ea"/>
                <a:cs typeface="+mn-cs"/>
              </a:defRPr>
            </a:lvl4pPr>
            <a:lvl5pPr marL="2057400" indent="-228600" algn="l" defTabSz="914400" eaLnBrk="1" hangingPunct="1">
              <a:lnSpc>
                <a:spcPct val="90000"/>
              </a:lnSpc>
              <a:spcBef>
                <a:spcPts val="500"/>
              </a:spcBef>
              <a:buSzPct val="100000"/>
              <a:buFont typeface="Arial"/>
              <a:buChar char="•"/>
              <a:defRPr sz="1600">
                <a:solidFill>
                  <a:schemeClr val="tx2">
                    <a:lumMod val="50000"/>
                  </a:schemeClr>
                </a:solidFill>
                <a:latin typeface="+mn-lt"/>
                <a:ea typeface="+mn-ea"/>
                <a:cs typeface="+mn-cs"/>
              </a:defRPr>
            </a:lvl5pPr>
            <a:lvl6pPr marL="2514600" indent="-228600" algn="l" defTabSz="914400" eaLnBrk="1" hangingPunct="1">
              <a:lnSpc>
                <a:spcPct val="90000"/>
              </a:lnSpc>
              <a:spcBef>
                <a:spcPts val="500"/>
              </a:spcBef>
              <a:buFont typeface="Arial"/>
              <a:buChar char="•"/>
              <a:defRPr sz="1800">
                <a:solidFill>
                  <a:schemeClr val="tx1"/>
                </a:solidFill>
                <a:latin typeface="+mn-lt"/>
                <a:ea typeface="+mn-ea"/>
                <a:cs typeface="+mn-cs"/>
              </a:defRPr>
            </a:lvl6pPr>
            <a:lvl7pPr marL="2971800" indent="-228600" algn="l" defTabSz="914400" eaLnBrk="1" hangingPunct="1">
              <a:lnSpc>
                <a:spcPct val="90000"/>
              </a:lnSpc>
              <a:spcBef>
                <a:spcPts val="500"/>
              </a:spcBef>
              <a:buFont typeface="Arial"/>
              <a:buChar char="•"/>
              <a:defRPr sz="1800">
                <a:solidFill>
                  <a:schemeClr val="tx1"/>
                </a:solidFill>
                <a:latin typeface="+mn-lt"/>
                <a:ea typeface="+mn-ea"/>
                <a:cs typeface="+mn-cs"/>
              </a:defRPr>
            </a:lvl7pPr>
            <a:lvl8pPr marL="3429000" indent="-228600" algn="l" defTabSz="914400" eaLnBrk="1" hangingPunct="1">
              <a:lnSpc>
                <a:spcPct val="90000"/>
              </a:lnSpc>
              <a:spcBef>
                <a:spcPts val="500"/>
              </a:spcBef>
              <a:buFont typeface="Arial"/>
              <a:buChar char="•"/>
              <a:defRPr sz="1800">
                <a:solidFill>
                  <a:schemeClr val="tx1"/>
                </a:solidFill>
                <a:latin typeface="+mn-lt"/>
                <a:ea typeface="+mn-ea"/>
                <a:cs typeface="+mn-cs"/>
              </a:defRPr>
            </a:lvl8pPr>
            <a:lvl9pPr marL="3886200" indent="-228600" algn="l" defTabSz="914400" eaLnBrk="1" hangingPunct="1">
              <a:lnSpc>
                <a:spcPct val="90000"/>
              </a:lnSpc>
              <a:spcBef>
                <a:spcPts val="500"/>
              </a:spcBef>
              <a:buFont typeface="Arial"/>
              <a:buChar char="•"/>
              <a:defRPr sz="1800">
                <a:solidFill>
                  <a:schemeClr val="tx1"/>
                </a:solidFill>
                <a:latin typeface="+mn-lt"/>
                <a:ea typeface="+mn-ea"/>
                <a:cs typeface="+mn-cs"/>
              </a:defRPr>
            </a:lvl9pPr>
          </a:lstStyle>
          <a:p>
            <a:pPr marL="685800" marR="0" lvl="0" indent="-685800" algn="l" defTabSz="1828800" rtl="0" eaLnBrk="1" fontAlgn="auto" latinLnBrk="0" hangingPunct="1">
              <a:lnSpc>
                <a:spcPct val="90000"/>
              </a:lnSpc>
              <a:spcBef>
                <a:spcPts val="3600"/>
              </a:spcBef>
              <a:spcAft>
                <a:spcPts val="800"/>
              </a:spcAft>
              <a:buClrTx/>
              <a:buSzTx/>
              <a:buFont typeface="Arial" panose="020B0604020202020204" pitchFamily="34" charset="0"/>
              <a:buChar char="•"/>
              <a:tabLst/>
              <a:defRPr/>
            </a:pPr>
            <a:r>
              <a:rPr kumimoji="0" lang="en-US" sz="3600" b="1" i="0" u="none" strike="noStrike" kern="1200" cap="none" spc="0" normalizeH="0" baseline="0" noProof="0" dirty="0">
                <a:ln>
                  <a:noFill/>
                </a:ln>
                <a:solidFill>
                  <a:srgbClr val="0033A0"/>
                </a:solidFill>
                <a:effectLst/>
                <a:uLnTx/>
                <a:uFillTx/>
                <a:latin typeface="Arial"/>
                <a:cs typeface="Arial"/>
              </a:rPr>
              <a:t>The Hybrid Asymmetric Linear Higgs Factory (HALHF).</a:t>
            </a:r>
          </a:p>
          <a:p>
            <a:pPr marL="685800" marR="0" lvl="0" indent="-685800" algn="l" defTabSz="1828800" rtl="0" eaLnBrk="1" fontAlgn="auto" latinLnBrk="0" hangingPunct="1">
              <a:lnSpc>
                <a:spcPct val="90000"/>
              </a:lnSpc>
              <a:spcBef>
                <a:spcPts val="3600"/>
              </a:spcBef>
              <a:spcAft>
                <a:spcPts val="800"/>
              </a:spcAft>
              <a:buClrTx/>
              <a:buSzTx/>
              <a:buFont typeface="Arial" panose="020B0604020202020204" pitchFamily="34" charset="0"/>
              <a:buChar char="•"/>
              <a:tabLst/>
              <a:defRPr/>
            </a:pPr>
            <a:r>
              <a:rPr kumimoji="0" lang="en-US" sz="3600" b="1" i="0" u="none" strike="noStrike" kern="1200" cap="none" spc="0" normalizeH="0" baseline="0" noProof="0" dirty="0">
                <a:ln>
                  <a:noFill/>
                </a:ln>
                <a:solidFill>
                  <a:srgbClr val="0033A0"/>
                </a:solidFill>
                <a:effectLst/>
                <a:uLnTx/>
                <a:uFillTx/>
                <a:latin typeface="Arial"/>
                <a:cs typeface="Arial"/>
              </a:rPr>
              <a:t>Compact Linear Collider (CLIC).</a:t>
            </a:r>
          </a:p>
          <a:p>
            <a:pPr marL="685800" marR="0" lvl="0" indent="-685800" algn="l" defTabSz="1828800" rtl="0" eaLnBrk="1" fontAlgn="auto" latinLnBrk="0" hangingPunct="1">
              <a:lnSpc>
                <a:spcPct val="90000"/>
              </a:lnSpc>
              <a:spcBef>
                <a:spcPts val="3600"/>
              </a:spcBef>
              <a:spcAft>
                <a:spcPts val="800"/>
              </a:spcAft>
              <a:buClrTx/>
              <a:buSzTx/>
              <a:buFont typeface="Arial" panose="020B0604020202020204" pitchFamily="34" charset="0"/>
              <a:buChar char="•"/>
              <a:tabLst/>
              <a:defRPr/>
            </a:pPr>
            <a:r>
              <a:rPr kumimoji="0" lang="en-US" sz="3600" b="1" i="0" u="none" strike="noStrike" kern="1200" cap="none" spc="0" normalizeH="0" baseline="0" noProof="0" dirty="0">
                <a:ln>
                  <a:noFill/>
                </a:ln>
                <a:solidFill>
                  <a:srgbClr val="0033A0"/>
                </a:solidFill>
                <a:effectLst/>
                <a:uLnTx/>
                <a:uFillTx/>
                <a:latin typeface="Arial"/>
                <a:cs typeface="Arial"/>
              </a:rPr>
              <a:t>Linear Collider Facility (LCF) based off the ILC Japan.</a:t>
            </a:r>
          </a:p>
        </p:txBody>
      </p:sp>
    </p:spTree>
    <p:extLst>
      <p:ext uri="{BB962C8B-B14F-4D97-AF65-F5344CB8AC3E}">
        <p14:creationId xmlns:p14="http://schemas.microsoft.com/office/powerpoint/2010/main" val="366214261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0C185E8-9CFC-8E94-44E6-34306DBC6450}"/>
            </a:ext>
          </a:extLst>
        </p:cNvPr>
        <p:cNvGrpSpPr/>
        <p:nvPr/>
      </p:nvGrpSpPr>
      <p:grpSpPr>
        <a:xfrm>
          <a:off x="0" y="0"/>
          <a:ext cx="0" cy="0"/>
          <a:chOff x="0" y="0"/>
          <a:chExt cx="0" cy="0"/>
        </a:xfrm>
      </p:grpSpPr>
      <p:pic>
        <p:nvPicPr>
          <p:cNvPr id="11" name="Picture 10">
            <a:extLst>
              <a:ext uri="{FF2B5EF4-FFF2-40B4-BE49-F238E27FC236}">
                <a16:creationId xmlns:a16="http://schemas.microsoft.com/office/drawing/2014/main" id="{015E6997-44B8-5127-B3BA-BD1E281F72FB}"/>
              </a:ext>
            </a:extLst>
          </p:cNvPr>
          <p:cNvPicPr>
            <a:picLocks noChangeAspect="1"/>
          </p:cNvPicPr>
          <p:nvPr/>
        </p:nvPicPr>
        <p:blipFill>
          <a:blip r:embed="rId2"/>
          <a:stretch>
            <a:fillRect/>
          </a:stretch>
        </p:blipFill>
        <p:spPr>
          <a:xfrm>
            <a:off x="7275753" y="653704"/>
            <a:ext cx="17049938" cy="11938000"/>
          </a:xfrm>
          <a:prstGeom prst="rect">
            <a:avLst/>
          </a:prstGeom>
        </p:spPr>
      </p:pic>
      <p:sp>
        <p:nvSpPr>
          <p:cNvPr id="3" name="Title 2">
            <a:extLst>
              <a:ext uri="{FF2B5EF4-FFF2-40B4-BE49-F238E27FC236}">
                <a16:creationId xmlns:a16="http://schemas.microsoft.com/office/drawing/2014/main" id="{2DEB5A1C-9EDE-79DE-4B9C-1D026D313AD8}"/>
              </a:ext>
            </a:extLst>
          </p:cNvPr>
          <p:cNvSpPr>
            <a:spLocks noGrp="1"/>
          </p:cNvSpPr>
          <p:nvPr>
            <p:ph type="title"/>
          </p:nvPr>
        </p:nvSpPr>
        <p:spPr>
          <a:xfrm>
            <a:off x="406653" y="310306"/>
            <a:ext cx="8789598" cy="2131484"/>
          </a:xfrm>
        </p:spPr>
        <p:txBody>
          <a:bodyPr/>
          <a:lstStyle/>
          <a:p>
            <a:r>
              <a:rPr lang="en-US" dirty="0"/>
              <a:t>Muon Collider</a:t>
            </a:r>
            <a:endParaRPr lang="en-GB" dirty="0"/>
          </a:p>
        </p:txBody>
      </p:sp>
      <p:sp>
        <p:nvSpPr>
          <p:cNvPr id="4" name="Slide Number Placeholder 3">
            <a:extLst>
              <a:ext uri="{FF2B5EF4-FFF2-40B4-BE49-F238E27FC236}">
                <a16:creationId xmlns:a16="http://schemas.microsoft.com/office/drawing/2014/main" id="{6D07EEC8-76CD-DE00-9810-F7365689D170}"/>
              </a:ext>
            </a:extLst>
          </p:cNvPr>
          <p:cNvSpPr>
            <a:spLocks noGrp="1"/>
          </p:cNvSpPr>
          <p:nvPr>
            <p:ph type="sldNum" sz="quarter" idx="12"/>
          </p:nvPr>
        </p:nvSpPr>
        <p:spPr/>
        <p:txBody>
          <a:bodyPr/>
          <a:lstStyle/>
          <a:p>
            <a:pPr marL="0" marR="0" lvl="0" indent="0" algn="r" defTabSz="1828800" rtl="0" eaLnBrk="1" fontAlgn="auto" latinLnBrk="0" hangingPunct="1">
              <a:lnSpc>
                <a:spcPct val="100000"/>
              </a:lnSpc>
              <a:spcBef>
                <a:spcPts val="0"/>
              </a:spcBef>
              <a:spcAft>
                <a:spcPts val="0"/>
              </a:spcAft>
              <a:buClrTx/>
              <a:buSzTx/>
              <a:buFontTx/>
              <a:buNone/>
              <a:tabLst/>
              <a:defRPr/>
            </a:pPr>
            <a:fld id="{36B5EA5A-BC32-A742-B11B-8E7414D5B535}" type="slidenum">
              <a:rPr kumimoji="0" lang="en-US" sz="2000" b="0" i="0" u="none" strike="noStrike" kern="1200" cap="none" spc="0" normalizeH="0" baseline="0" noProof="0">
                <a:ln>
                  <a:noFill/>
                </a:ln>
                <a:solidFill>
                  <a:srgbClr val="FFFFFF"/>
                </a:solidFill>
                <a:effectLst/>
                <a:uLnTx/>
                <a:uFillTx/>
                <a:latin typeface="Arial"/>
                <a:cs typeface="Arial"/>
              </a:rPr>
              <a:pPr marL="0" marR="0" lvl="0" indent="0" algn="r" defTabSz="1828800" rtl="0" eaLnBrk="1" fontAlgn="auto" latinLnBrk="0" hangingPunct="1">
                <a:lnSpc>
                  <a:spcPct val="100000"/>
                </a:lnSpc>
                <a:spcBef>
                  <a:spcPts val="0"/>
                </a:spcBef>
                <a:spcAft>
                  <a:spcPts val="0"/>
                </a:spcAft>
                <a:buClrTx/>
                <a:buSzTx/>
                <a:buFontTx/>
                <a:buNone/>
                <a:tabLst/>
                <a:defRPr/>
              </a:pPr>
              <a:t>27</a:t>
            </a:fld>
            <a:endParaRPr kumimoji="0" lang="en-US" sz="2000" b="0" i="0" u="none" strike="noStrike" kern="1200" cap="none" spc="0" normalizeH="0" baseline="0" noProof="0">
              <a:ln>
                <a:noFill/>
              </a:ln>
              <a:solidFill>
                <a:srgbClr val="FFFFFF"/>
              </a:solidFill>
              <a:effectLst/>
              <a:uLnTx/>
              <a:uFillTx/>
              <a:latin typeface="Arial"/>
              <a:cs typeface="Arial"/>
            </a:endParaRPr>
          </a:p>
        </p:txBody>
      </p:sp>
      <p:sp>
        <p:nvSpPr>
          <p:cNvPr id="7" name="TextBox 6">
            <a:extLst>
              <a:ext uri="{FF2B5EF4-FFF2-40B4-BE49-F238E27FC236}">
                <a16:creationId xmlns:a16="http://schemas.microsoft.com/office/drawing/2014/main" id="{9F551E04-E265-01DF-4490-29A3E41954BE}"/>
              </a:ext>
            </a:extLst>
          </p:cNvPr>
          <p:cNvSpPr txBox="1"/>
          <p:nvPr/>
        </p:nvSpPr>
        <p:spPr bwMode="auto">
          <a:xfrm>
            <a:off x="58310" y="1376049"/>
            <a:ext cx="7827296" cy="9448740"/>
          </a:xfrm>
          <a:prstGeom prst="rect">
            <a:avLst/>
          </a:prstGeom>
          <a:noFill/>
        </p:spPr>
        <p:txBody>
          <a:bodyPr wrap="square" rtlCol="0">
            <a:spAutoFit/>
          </a:bodyPr>
          <a:lstStyle/>
          <a:p>
            <a:pPr marL="571500" marR="0" lvl="0" indent="-571500" algn="l" defTabSz="18288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3200" b="1" i="0" u="none" strike="noStrike" kern="1200" cap="none" spc="0" normalizeH="0" baseline="0" noProof="0" dirty="0">
                <a:ln>
                  <a:noFill/>
                </a:ln>
                <a:solidFill>
                  <a:srgbClr val="0033A0"/>
                </a:solidFill>
                <a:effectLst/>
                <a:uLnTx/>
                <a:uFillTx/>
                <a:latin typeface="Arial"/>
                <a:cs typeface="Arial"/>
              </a:rPr>
              <a:t>Initiates at LINAC 4</a:t>
            </a:r>
          </a:p>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en-US" sz="3200" b="1" i="0" u="none" strike="noStrike" kern="1200" cap="none" spc="0" normalizeH="0" baseline="0" noProof="0" dirty="0">
              <a:ln>
                <a:noFill/>
              </a:ln>
              <a:solidFill>
                <a:srgbClr val="0033A0"/>
              </a:solidFill>
              <a:effectLst/>
              <a:uLnTx/>
              <a:uFillTx/>
              <a:latin typeface="Arial"/>
              <a:cs typeface="Arial"/>
            </a:endParaRPr>
          </a:p>
          <a:p>
            <a:pPr marL="571500" marR="0" lvl="0" indent="-571500" algn="l" defTabSz="18288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3200" b="1" i="0" u="none" strike="noStrike" kern="1200" cap="none" spc="0" normalizeH="0" baseline="0" noProof="0" dirty="0">
                <a:ln>
                  <a:noFill/>
                </a:ln>
                <a:solidFill>
                  <a:srgbClr val="0033A0"/>
                </a:solidFill>
                <a:effectLst/>
                <a:uLnTx/>
                <a:uFillTx/>
                <a:latin typeface="Arial"/>
                <a:cs typeface="Arial"/>
              </a:rPr>
              <a:t>Integrates existing SPL design</a:t>
            </a:r>
          </a:p>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en-US" sz="3200" b="1" i="0" u="none" strike="noStrike" kern="1200" cap="none" spc="0" normalizeH="0" baseline="0" noProof="0" dirty="0">
              <a:ln>
                <a:noFill/>
              </a:ln>
              <a:solidFill>
                <a:srgbClr val="0033A0"/>
              </a:solidFill>
              <a:effectLst/>
              <a:uLnTx/>
              <a:uFillTx/>
              <a:latin typeface="Arial"/>
              <a:cs typeface="Arial"/>
            </a:endParaRPr>
          </a:p>
          <a:p>
            <a:pPr marL="571500" marR="0" lvl="0" indent="-571500" algn="l" defTabSz="18288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3200" b="1" i="0" u="none" strike="noStrike" kern="1200" cap="none" spc="0" normalizeH="0" baseline="0" noProof="0" dirty="0">
                <a:ln>
                  <a:noFill/>
                </a:ln>
                <a:solidFill>
                  <a:srgbClr val="0033A0"/>
                </a:solidFill>
                <a:effectLst/>
                <a:uLnTx/>
                <a:uFillTx/>
                <a:latin typeface="Arial"/>
                <a:cs typeface="Arial"/>
              </a:rPr>
              <a:t>Transfer to Pr</a:t>
            </a:r>
            <a:r>
              <a:rPr kumimoji="0" lang="en-GB" sz="3200" b="1" i="0" u="none" strike="noStrike" kern="1200" cap="none" spc="0" normalizeH="0" baseline="0" noProof="0" dirty="0">
                <a:ln>
                  <a:noFill/>
                </a:ln>
                <a:solidFill>
                  <a:srgbClr val="0033A0"/>
                </a:solidFill>
                <a:effectLst/>
                <a:uLnTx/>
                <a:uFillTx/>
                <a:latin typeface="Arial"/>
                <a:cs typeface="Arial"/>
              </a:rPr>
              <a:t>é</a:t>
            </a:r>
            <a:r>
              <a:rPr kumimoji="0" lang="en-US" sz="3200" b="1" i="0" u="none" strike="noStrike" kern="1200" cap="none" spc="0" normalizeH="0" baseline="0" noProof="0" dirty="0">
                <a:ln>
                  <a:noFill/>
                </a:ln>
                <a:solidFill>
                  <a:srgbClr val="0033A0"/>
                </a:solidFill>
                <a:effectLst/>
                <a:uLnTx/>
                <a:uFillTx/>
                <a:latin typeface="Arial"/>
                <a:cs typeface="Arial"/>
              </a:rPr>
              <a:t>vessin via SPS</a:t>
            </a:r>
          </a:p>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en-US" sz="3200" b="1" i="0" u="none" strike="noStrike" kern="1200" cap="none" spc="0" normalizeH="0" baseline="0" noProof="0" dirty="0">
              <a:ln>
                <a:noFill/>
              </a:ln>
              <a:solidFill>
                <a:srgbClr val="0033A0"/>
              </a:solidFill>
              <a:effectLst/>
              <a:uLnTx/>
              <a:uFillTx/>
              <a:latin typeface="Arial"/>
              <a:cs typeface="Arial"/>
            </a:endParaRPr>
          </a:p>
          <a:p>
            <a:pPr marL="571500" marR="0" lvl="0" indent="-571500" algn="l" defTabSz="18288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3200" b="1" i="0" u="none" strike="noStrike" kern="1200" cap="none" spc="0" normalizeH="0" baseline="0" noProof="0" dirty="0">
                <a:ln>
                  <a:noFill/>
                </a:ln>
                <a:solidFill>
                  <a:srgbClr val="0033A0"/>
                </a:solidFill>
                <a:effectLst/>
                <a:uLnTx/>
                <a:uFillTx/>
                <a:latin typeface="Arial"/>
                <a:cs typeface="Arial"/>
              </a:rPr>
              <a:t>Series of Cut &amp; Cover LINACs on  the Pr</a:t>
            </a:r>
            <a:r>
              <a:rPr kumimoji="0" lang="en-GB" sz="3200" b="1" i="0" u="none" strike="noStrike" kern="1200" cap="none" spc="0" normalizeH="0" baseline="0" noProof="0" dirty="0">
                <a:ln>
                  <a:noFill/>
                </a:ln>
                <a:solidFill>
                  <a:srgbClr val="0033A0"/>
                </a:solidFill>
                <a:effectLst/>
                <a:uLnTx/>
                <a:uFillTx/>
                <a:latin typeface="Arial"/>
                <a:cs typeface="Arial"/>
              </a:rPr>
              <a:t>é</a:t>
            </a:r>
            <a:r>
              <a:rPr kumimoji="0" lang="en-US" sz="3200" b="1" i="0" u="none" strike="noStrike" kern="1200" cap="none" spc="0" normalizeH="0" baseline="0" noProof="0" dirty="0">
                <a:ln>
                  <a:noFill/>
                </a:ln>
                <a:solidFill>
                  <a:srgbClr val="0033A0"/>
                </a:solidFill>
                <a:effectLst/>
                <a:uLnTx/>
                <a:uFillTx/>
                <a:latin typeface="Arial"/>
                <a:cs typeface="Arial"/>
              </a:rPr>
              <a:t>vessin Site</a:t>
            </a:r>
          </a:p>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en-US" sz="3200" b="1" i="0" u="none" strike="noStrike" kern="1200" cap="none" spc="0" normalizeH="0" baseline="0" noProof="0" dirty="0">
              <a:ln>
                <a:noFill/>
              </a:ln>
              <a:solidFill>
                <a:srgbClr val="0033A0"/>
              </a:solidFill>
              <a:effectLst/>
              <a:uLnTx/>
              <a:uFillTx/>
              <a:latin typeface="Arial"/>
              <a:cs typeface="Arial"/>
            </a:endParaRPr>
          </a:p>
          <a:p>
            <a:pPr marL="571500" marR="0" lvl="0" indent="-571500" algn="l" defTabSz="18288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3200" b="1" i="0" u="none" strike="noStrike" kern="1200" cap="none" spc="0" normalizeH="0" baseline="0" noProof="0" dirty="0">
                <a:ln>
                  <a:noFill/>
                </a:ln>
                <a:solidFill>
                  <a:srgbClr val="0033A0"/>
                </a:solidFill>
                <a:effectLst/>
                <a:uLnTx/>
                <a:uFillTx/>
                <a:latin typeface="Arial"/>
                <a:cs typeface="Arial"/>
              </a:rPr>
              <a:t>Injection to SPS beneath existing buildings on Pr</a:t>
            </a:r>
            <a:r>
              <a:rPr kumimoji="0" lang="en-GB" sz="3200" b="1" i="0" u="none" strike="noStrike" kern="1200" cap="none" spc="0" normalizeH="0" baseline="0" noProof="0" dirty="0">
                <a:ln>
                  <a:noFill/>
                </a:ln>
                <a:solidFill>
                  <a:srgbClr val="0033A0"/>
                </a:solidFill>
                <a:effectLst/>
                <a:uLnTx/>
                <a:uFillTx/>
                <a:latin typeface="Arial"/>
                <a:cs typeface="Arial"/>
              </a:rPr>
              <a:t>é</a:t>
            </a:r>
            <a:r>
              <a:rPr kumimoji="0" lang="en-US" sz="3200" b="1" i="0" u="none" strike="noStrike" kern="1200" cap="none" spc="0" normalizeH="0" baseline="0" noProof="0" dirty="0">
                <a:ln>
                  <a:noFill/>
                </a:ln>
                <a:solidFill>
                  <a:srgbClr val="0033A0"/>
                </a:solidFill>
                <a:effectLst/>
                <a:uLnTx/>
                <a:uFillTx/>
                <a:latin typeface="Arial"/>
                <a:cs typeface="Arial"/>
              </a:rPr>
              <a:t>vessin Site</a:t>
            </a:r>
          </a:p>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en-US" sz="3200" b="1" i="0" u="none" strike="noStrike" kern="1200" cap="none" spc="0" normalizeH="0" baseline="0" noProof="0" dirty="0">
              <a:ln>
                <a:noFill/>
              </a:ln>
              <a:solidFill>
                <a:srgbClr val="0033A0"/>
              </a:solidFill>
              <a:effectLst/>
              <a:uLnTx/>
              <a:uFillTx/>
              <a:latin typeface="Arial"/>
              <a:cs typeface="Arial"/>
            </a:endParaRPr>
          </a:p>
          <a:p>
            <a:pPr marL="571500" marR="0" lvl="0" indent="-571500" algn="l" defTabSz="18288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3200" b="1" i="0" u="none" strike="noStrike" kern="1200" cap="none" spc="0" normalizeH="0" baseline="0" noProof="0" dirty="0">
                <a:ln>
                  <a:noFill/>
                </a:ln>
                <a:solidFill>
                  <a:srgbClr val="0033A0"/>
                </a:solidFill>
                <a:effectLst/>
                <a:uLnTx/>
                <a:uFillTx/>
                <a:latin typeface="Arial"/>
                <a:cs typeface="Arial"/>
              </a:rPr>
              <a:t>Transfer via existing TI12 &amp; TI18 tunnels into the LHC</a:t>
            </a:r>
          </a:p>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en-US" sz="3200" b="1" i="0" u="none" strike="noStrike" kern="1200" cap="none" spc="0" normalizeH="0" baseline="0" noProof="0" dirty="0">
              <a:ln>
                <a:noFill/>
              </a:ln>
              <a:solidFill>
                <a:srgbClr val="0033A0"/>
              </a:solidFill>
              <a:effectLst/>
              <a:uLnTx/>
              <a:uFillTx/>
              <a:latin typeface="Arial"/>
              <a:cs typeface="Arial"/>
            </a:endParaRPr>
          </a:p>
          <a:p>
            <a:pPr marL="571500" marR="0" lvl="0" indent="-571500" algn="l" defTabSz="18288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3200" b="1" i="0" u="none" strike="noStrike" kern="1200" cap="none" spc="0" normalizeH="0" baseline="0" noProof="0" dirty="0">
                <a:ln>
                  <a:noFill/>
                </a:ln>
                <a:solidFill>
                  <a:srgbClr val="0033A0"/>
                </a:solidFill>
                <a:effectLst/>
                <a:uLnTx/>
                <a:uFillTx/>
                <a:latin typeface="Arial"/>
                <a:cs typeface="Arial"/>
              </a:rPr>
              <a:t>Injection occurs from straight sections of the LHC into the Collider Ring at equidistant points from the Experimental Cavern</a:t>
            </a:r>
            <a:endParaRPr kumimoji="0" lang="en-GB" sz="3200" b="1" i="0" u="none" strike="noStrike" kern="1200" cap="none" spc="0" normalizeH="0" baseline="0" noProof="0" dirty="0">
              <a:ln>
                <a:noFill/>
              </a:ln>
              <a:solidFill>
                <a:srgbClr val="0033A0"/>
              </a:solidFill>
              <a:effectLst/>
              <a:uLnTx/>
              <a:uFillTx/>
              <a:latin typeface="Arial"/>
              <a:cs typeface="Arial"/>
            </a:endParaRPr>
          </a:p>
        </p:txBody>
      </p:sp>
    </p:spTree>
    <p:extLst>
      <p:ext uri="{BB962C8B-B14F-4D97-AF65-F5344CB8AC3E}">
        <p14:creationId xmlns:p14="http://schemas.microsoft.com/office/powerpoint/2010/main" val="20656564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889006E-A65D-3DC0-A824-0CB761ED3513}"/>
            </a:ext>
          </a:extLst>
        </p:cNvPr>
        <p:cNvGrpSpPr/>
        <p:nvPr/>
      </p:nvGrpSpPr>
      <p:grpSpPr>
        <a:xfrm>
          <a:off x="0" y="0"/>
          <a:ext cx="0" cy="0"/>
          <a:chOff x="0" y="0"/>
          <a:chExt cx="0" cy="0"/>
        </a:xfrm>
      </p:grpSpPr>
      <p:sp>
        <p:nvSpPr>
          <p:cNvPr id="2" name="Content Placeholder 1">
            <a:extLst>
              <a:ext uri="{FF2B5EF4-FFF2-40B4-BE49-F238E27FC236}">
                <a16:creationId xmlns:a16="http://schemas.microsoft.com/office/drawing/2014/main" id="{B56CFC8F-CD34-AD15-234E-2F430C7CE4FB}"/>
              </a:ext>
            </a:extLst>
          </p:cNvPr>
          <p:cNvSpPr>
            <a:spLocks noGrp="1"/>
          </p:cNvSpPr>
          <p:nvPr>
            <p:ph idx="1"/>
          </p:nvPr>
        </p:nvSpPr>
        <p:spPr>
          <a:xfrm>
            <a:off x="713439" y="2073727"/>
            <a:ext cx="5524502" cy="825502"/>
          </a:xfrm>
        </p:spPr>
        <p:txBody>
          <a:bodyPr/>
          <a:lstStyle/>
          <a:p>
            <a:r>
              <a:rPr lang="en-US" dirty="0">
                <a:solidFill>
                  <a:schemeClr val="accent1"/>
                </a:solidFill>
              </a:rPr>
              <a:t>Muon Collider</a:t>
            </a:r>
            <a:endParaRPr lang="en-GB" dirty="0">
              <a:solidFill>
                <a:schemeClr val="accent1"/>
              </a:solidFill>
            </a:endParaRPr>
          </a:p>
        </p:txBody>
      </p:sp>
      <p:sp>
        <p:nvSpPr>
          <p:cNvPr id="3" name="Title 2">
            <a:extLst>
              <a:ext uri="{FF2B5EF4-FFF2-40B4-BE49-F238E27FC236}">
                <a16:creationId xmlns:a16="http://schemas.microsoft.com/office/drawing/2014/main" id="{9BD8A8CC-B3B7-4256-9AC3-06808E8AF49F}"/>
              </a:ext>
            </a:extLst>
          </p:cNvPr>
          <p:cNvSpPr>
            <a:spLocks noGrp="1"/>
          </p:cNvSpPr>
          <p:nvPr>
            <p:ph type="title"/>
          </p:nvPr>
        </p:nvSpPr>
        <p:spPr>
          <a:xfrm>
            <a:off x="713439" y="500795"/>
            <a:ext cx="22752050" cy="950082"/>
          </a:xfrm>
        </p:spPr>
        <p:txBody>
          <a:bodyPr/>
          <a:lstStyle/>
          <a:p>
            <a:r>
              <a:rPr lang="en-US" dirty="0"/>
              <a:t>Pr</a:t>
            </a:r>
            <a:r>
              <a:rPr lang="en-GB" i="0" dirty="0">
                <a:solidFill>
                  <a:schemeClr val="accent1"/>
                </a:solidFill>
                <a:effectLst/>
              </a:rPr>
              <a:t>é</a:t>
            </a:r>
            <a:r>
              <a:rPr lang="en-US" dirty="0"/>
              <a:t>vessin Siting Overview Between Studies</a:t>
            </a:r>
            <a:endParaRPr lang="en-GB" dirty="0"/>
          </a:p>
        </p:txBody>
      </p:sp>
      <p:sp>
        <p:nvSpPr>
          <p:cNvPr id="4" name="Slide Number Placeholder 3">
            <a:extLst>
              <a:ext uri="{FF2B5EF4-FFF2-40B4-BE49-F238E27FC236}">
                <a16:creationId xmlns:a16="http://schemas.microsoft.com/office/drawing/2014/main" id="{3C702C86-2D31-6DA3-3DE3-1F4A9AB0F100}"/>
              </a:ext>
            </a:extLst>
          </p:cNvPr>
          <p:cNvSpPr>
            <a:spLocks noGrp="1"/>
          </p:cNvSpPr>
          <p:nvPr>
            <p:ph type="sldNum" sz="quarter" idx="12"/>
          </p:nvPr>
        </p:nvSpPr>
        <p:spPr/>
        <p:txBody>
          <a:bodyPr/>
          <a:lstStyle/>
          <a:p>
            <a:pPr marL="0" marR="0" lvl="0" indent="0" algn="r" defTabSz="1828800" rtl="0" eaLnBrk="1" fontAlgn="auto" latinLnBrk="0" hangingPunct="1">
              <a:lnSpc>
                <a:spcPct val="100000"/>
              </a:lnSpc>
              <a:spcBef>
                <a:spcPts val="0"/>
              </a:spcBef>
              <a:spcAft>
                <a:spcPts val="0"/>
              </a:spcAft>
              <a:buClrTx/>
              <a:buSzTx/>
              <a:buFontTx/>
              <a:buNone/>
              <a:tabLst/>
              <a:defRPr/>
            </a:pPr>
            <a:fld id="{36B5EA5A-BC32-A742-B11B-8E7414D5B535}" type="slidenum">
              <a:rPr kumimoji="0" lang="en-US" sz="2000" b="0" i="0" u="none" strike="noStrike" kern="1200" cap="none" spc="0" normalizeH="0" baseline="0" noProof="0">
                <a:ln>
                  <a:noFill/>
                </a:ln>
                <a:solidFill>
                  <a:srgbClr val="FFFFFF"/>
                </a:solidFill>
                <a:effectLst/>
                <a:uLnTx/>
                <a:uFillTx/>
                <a:latin typeface="Arial"/>
                <a:cs typeface="Arial"/>
              </a:rPr>
              <a:pPr marL="0" marR="0" lvl="0" indent="0" algn="r" defTabSz="1828800" rtl="0" eaLnBrk="1" fontAlgn="auto" latinLnBrk="0" hangingPunct="1">
                <a:lnSpc>
                  <a:spcPct val="100000"/>
                </a:lnSpc>
                <a:spcBef>
                  <a:spcPts val="0"/>
                </a:spcBef>
                <a:spcAft>
                  <a:spcPts val="0"/>
                </a:spcAft>
                <a:buClrTx/>
                <a:buSzTx/>
                <a:buFontTx/>
                <a:buNone/>
                <a:tabLst/>
                <a:defRPr/>
              </a:pPr>
              <a:t>28</a:t>
            </a:fld>
            <a:endParaRPr kumimoji="0" lang="en-US" sz="2000" b="0" i="0" u="none" strike="noStrike" kern="1200" cap="none" spc="0" normalizeH="0" baseline="0" noProof="0">
              <a:ln>
                <a:noFill/>
              </a:ln>
              <a:solidFill>
                <a:srgbClr val="FFFFFF"/>
              </a:solidFill>
              <a:effectLst/>
              <a:uLnTx/>
              <a:uFillTx/>
              <a:latin typeface="Arial"/>
              <a:cs typeface="Arial"/>
            </a:endParaRPr>
          </a:p>
        </p:txBody>
      </p:sp>
      <p:pic>
        <p:nvPicPr>
          <p:cNvPr id="9" name="Picture 8">
            <a:extLst>
              <a:ext uri="{FF2B5EF4-FFF2-40B4-BE49-F238E27FC236}">
                <a16:creationId xmlns:a16="http://schemas.microsoft.com/office/drawing/2014/main" id="{ED994325-40F2-26C5-6691-6D48951BC61C}"/>
              </a:ext>
            </a:extLst>
          </p:cNvPr>
          <p:cNvPicPr>
            <a:picLocks noChangeAspect="1"/>
          </p:cNvPicPr>
          <p:nvPr/>
        </p:nvPicPr>
        <p:blipFill>
          <a:blip r:embed="rId3"/>
          <a:stretch>
            <a:fillRect/>
          </a:stretch>
        </p:blipFill>
        <p:spPr>
          <a:xfrm>
            <a:off x="10591800" y="3363967"/>
            <a:ext cx="13398500" cy="5287854"/>
          </a:xfrm>
          <a:prstGeom prst="rect">
            <a:avLst/>
          </a:prstGeom>
        </p:spPr>
      </p:pic>
      <p:sp>
        <p:nvSpPr>
          <p:cNvPr id="10" name="Content Placeholder 1">
            <a:extLst>
              <a:ext uri="{FF2B5EF4-FFF2-40B4-BE49-F238E27FC236}">
                <a16:creationId xmlns:a16="http://schemas.microsoft.com/office/drawing/2014/main" id="{CD064C1E-7AEE-66F6-986F-2734016D9EB2}"/>
              </a:ext>
            </a:extLst>
          </p:cNvPr>
          <p:cNvSpPr txBox="1">
            <a:spLocks/>
          </p:cNvSpPr>
          <p:nvPr/>
        </p:nvSpPr>
        <p:spPr bwMode="auto">
          <a:xfrm>
            <a:off x="10591801" y="2073727"/>
            <a:ext cx="5524502" cy="825502"/>
          </a:xfrm>
          <a:prstGeom prst="rect">
            <a:avLst/>
          </a:prstGeom>
        </p:spPr>
        <p:txBody>
          <a:bodyPr vert="horz" lIns="0" tIns="0" rIns="0" bIns="0" rtlCol="0">
            <a:noAutofit/>
          </a:bodyPr>
          <a:lstStyle>
            <a:lvl1pPr marL="0" indent="0" algn="l" defTabSz="914400" eaLnBrk="1" hangingPunct="1">
              <a:lnSpc>
                <a:spcPct val="90000"/>
              </a:lnSpc>
              <a:spcBef>
                <a:spcPts val="1800"/>
              </a:spcBef>
              <a:spcAft>
                <a:spcPts val="400"/>
              </a:spcAft>
              <a:buFont typeface="Arial"/>
              <a:buNone/>
              <a:defRPr sz="2100" b="1">
                <a:solidFill>
                  <a:schemeClr val="tx2"/>
                </a:solidFill>
                <a:latin typeface="+mn-lt"/>
                <a:ea typeface="+mn-ea"/>
                <a:cs typeface="+mn-cs"/>
              </a:defRPr>
            </a:lvl1pPr>
            <a:lvl2pPr marL="324000" indent="-324000" algn="l" defTabSz="914400" eaLnBrk="1" hangingPunct="1">
              <a:lnSpc>
                <a:spcPct val="100000"/>
              </a:lnSpc>
              <a:spcBef>
                <a:spcPts val="500"/>
              </a:spcBef>
              <a:spcAft>
                <a:spcPts val="300"/>
              </a:spcAft>
              <a:buFont typeface="Arial"/>
              <a:buChar char="•"/>
              <a:defRPr sz="1800">
                <a:solidFill>
                  <a:schemeClr val="tx2"/>
                </a:solidFill>
                <a:latin typeface="+mn-lt"/>
                <a:ea typeface="+mn-ea"/>
                <a:cs typeface="+mn-cs"/>
              </a:defRPr>
            </a:lvl2pPr>
            <a:lvl3pPr marL="648000" indent="-324000" algn="l" defTabSz="914400" eaLnBrk="1" hangingPunct="1">
              <a:lnSpc>
                <a:spcPct val="100000"/>
              </a:lnSpc>
              <a:spcBef>
                <a:spcPts val="500"/>
              </a:spcBef>
              <a:spcAft>
                <a:spcPts val="300"/>
              </a:spcAft>
              <a:buSzPct val="100000"/>
              <a:buFont typeface="Arial"/>
              <a:buChar char="•"/>
              <a:defRPr sz="1700">
                <a:solidFill>
                  <a:schemeClr val="tx2"/>
                </a:solidFill>
                <a:latin typeface="+mn-lt"/>
                <a:ea typeface="+mn-ea"/>
                <a:cs typeface="+mn-cs"/>
              </a:defRPr>
            </a:lvl3pPr>
            <a:lvl4pPr marL="972000" indent="-324000" algn="l" defTabSz="914400" eaLnBrk="1" hangingPunct="1">
              <a:lnSpc>
                <a:spcPct val="100000"/>
              </a:lnSpc>
              <a:spcBef>
                <a:spcPts val="500"/>
              </a:spcBef>
              <a:spcAft>
                <a:spcPts val="300"/>
              </a:spcAft>
              <a:buSzPct val="100000"/>
              <a:buFont typeface="Arial"/>
              <a:buChar char="•"/>
              <a:defRPr sz="1600">
                <a:solidFill>
                  <a:schemeClr val="tx2"/>
                </a:solidFill>
                <a:latin typeface="+mn-lt"/>
                <a:ea typeface="+mn-ea"/>
                <a:cs typeface="+mn-cs"/>
              </a:defRPr>
            </a:lvl4pPr>
            <a:lvl5pPr marL="2057400" indent="-228600" algn="l" defTabSz="914400" eaLnBrk="1" hangingPunct="1">
              <a:lnSpc>
                <a:spcPct val="90000"/>
              </a:lnSpc>
              <a:spcBef>
                <a:spcPts val="500"/>
              </a:spcBef>
              <a:buSzPct val="100000"/>
              <a:buFont typeface="Arial"/>
              <a:buChar char="•"/>
              <a:defRPr sz="1600">
                <a:solidFill>
                  <a:schemeClr val="tx2">
                    <a:lumMod val="50000"/>
                  </a:schemeClr>
                </a:solidFill>
                <a:latin typeface="+mn-lt"/>
                <a:ea typeface="+mn-ea"/>
                <a:cs typeface="+mn-cs"/>
              </a:defRPr>
            </a:lvl5pPr>
            <a:lvl6pPr marL="2514600" indent="-228600" algn="l" defTabSz="914400" eaLnBrk="1" hangingPunct="1">
              <a:lnSpc>
                <a:spcPct val="90000"/>
              </a:lnSpc>
              <a:spcBef>
                <a:spcPts val="500"/>
              </a:spcBef>
              <a:buFont typeface="Arial"/>
              <a:buChar char="•"/>
              <a:defRPr sz="1800">
                <a:solidFill>
                  <a:schemeClr val="tx1"/>
                </a:solidFill>
                <a:latin typeface="+mn-lt"/>
                <a:ea typeface="+mn-ea"/>
                <a:cs typeface="+mn-cs"/>
              </a:defRPr>
            </a:lvl6pPr>
            <a:lvl7pPr marL="2971800" indent="-228600" algn="l" defTabSz="914400" eaLnBrk="1" hangingPunct="1">
              <a:lnSpc>
                <a:spcPct val="90000"/>
              </a:lnSpc>
              <a:spcBef>
                <a:spcPts val="500"/>
              </a:spcBef>
              <a:buFont typeface="Arial"/>
              <a:buChar char="•"/>
              <a:defRPr sz="1800">
                <a:solidFill>
                  <a:schemeClr val="tx1"/>
                </a:solidFill>
                <a:latin typeface="+mn-lt"/>
                <a:ea typeface="+mn-ea"/>
                <a:cs typeface="+mn-cs"/>
              </a:defRPr>
            </a:lvl7pPr>
            <a:lvl8pPr marL="3429000" indent="-228600" algn="l" defTabSz="914400" eaLnBrk="1" hangingPunct="1">
              <a:lnSpc>
                <a:spcPct val="90000"/>
              </a:lnSpc>
              <a:spcBef>
                <a:spcPts val="500"/>
              </a:spcBef>
              <a:buFont typeface="Arial"/>
              <a:buChar char="•"/>
              <a:defRPr sz="1800">
                <a:solidFill>
                  <a:schemeClr val="tx1"/>
                </a:solidFill>
                <a:latin typeface="+mn-lt"/>
                <a:ea typeface="+mn-ea"/>
                <a:cs typeface="+mn-cs"/>
              </a:defRPr>
            </a:lvl8pPr>
            <a:lvl9pPr marL="3886200" indent="-228600" algn="l" defTabSz="914400" eaLnBrk="1" hangingPunct="1">
              <a:lnSpc>
                <a:spcPct val="90000"/>
              </a:lnSpc>
              <a:spcBef>
                <a:spcPts val="500"/>
              </a:spcBef>
              <a:buFont typeface="Arial"/>
              <a:buChar char="•"/>
              <a:defRPr sz="1800">
                <a:solidFill>
                  <a:schemeClr val="tx1"/>
                </a:solidFill>
                <a:latin typeface="+mn-lt"/>
                <a:ea typeface="+mn-ea"/>
                <a:cs typeface="+mn-cs"/>
              </a:defRPr>
            </a:lvl9pPr>
          </a:lstStyle>
          <a:p>
            <a:pPr marL="0" marR="0" lvl="0" indent="0" algn="l" defTabSz="1828800" rtl="0" eaLnBrk="1" fontAlgn="auto" latinLnBrk="0" hangingPunct="1">
              <a:lnSpc>
                <a:spcPct val="90000"/>
              </a:lnSpc>
              <a:spcBef>
                <a:spcPts val="3600"/>
              </a:spcBef>
              <a:spcAft>
                <a:spcPts val="800"/>
              </a:spcAft>
              <a:buClrTx/>
              <a:buSzTx/>
              <a:buFont typeface="Arial"/>
              <a:buNone/>
              <a:tabLst/>
              <a:defRPr/>
            </a:pPr>
            <a:r>
              <a:rPr kumimoji="0" lang="en-US" sz="4200" b="1" i="0" u="none" strike="noStrike" kern="0" cap="none" spc="0" normalizeH="0" baseline="0" noProof="0" dirty="0">
                <a:ln>
                  <a:noFill/>
                </a:ln>
                <a:solidFill>
                  <a:srgbClr val="0033A0"/>
                </a:solidFill>
                <a:effectLst/>
                <a:uLnTx/>
                <a:uFillTx/>
                <a:latin typeface="Arial"/>
                <a:cs typeface="Arial"/>
              </a:rPr>
              <a:t>CLIC</a:t>
            </a:r>
            <a:endParaRPr kumimoji="0" lang="en-GB" sz="4200" b="1" i="0" u="none" strike="noStrike" kern="0" cap="none" spc="0" normalizeH="0" baseline="0" noProof="0" dirty="0">
              <a:ln>
                <a:noFill/>
              </a:ln>
              <a:solidFill>
                <a:srgbClr val="0033A0"/>
              </a:solidFill>
              <a:effectLst/>
              <a:uLnTx/>
              <a:uFillTx/>
              <a:latin typeface="Arial"/>
              <a:cs typeface="Arial"/>
            </a:endParaRPr>
          </a:p>
        </p:txBody>
      </p:sp>
      <p:pic>
        <p:nvPicPr>
          <p:cNvPr id="5" name="Picture 4">
            <a:extLst>
              <a:ext uri="{FF2B5EF4-FFF2-40B4-BE49-F238E27FC236}">
                <a16:creationId xmlns:a16="http://schemas.microsoft.com/office/drawing/2014/main" id="{6ED5DEE7-E615-5C52-DF00-63A5DD3D591F}"/>
              </a:ext>
            </a:extLst>
          </p:cNvPr>
          <p:cNvPicPr>
            <a:picLocks noChangeAspect="1"/>
          </p:cNvPicPr>
          <p:nvPr/>
        </p:nvPicPr>
        <p:blipFill>
          <a:blip r:embed="rId4"/>
          <a:stretch>
            <a:fillRect/>
          </a:stretch>
        </p:blipFill>
        <p:spPr>
          <a:xfrm>
            <a:off x="713438" y="2899229"/>
            <a:ext cx="9628400" cy="6217334"/>
          </a:xfrm>
          <a:prstGeom prst="rect">
            <a:avLst/>
          </a:prstGeom>
        </p:spPr>
      </p:pic>
      <p:sp>
        <p:nvSpPr>
          <p:cNvPr id="6" name="Content Placeholder 1">
            <a:extLst>
              <a:ext uri="{FF2B5EF4-FFF2-40B4-BE49-F238E27FC236}">
                <a16:creationId xmlns:a16="http://schemas.microsoft.com/office/drawing/2014/main" id="{6A044094-9965-DCAB-F646-35CE5B4C7636}"/>
              </a:ext>
            </a:extLst>
          </p:cNvPr>
          <p:cNvSpPr txBox="1">
            <a:spLocks/>
          </p:cNvSpPr>
          <p:nvPr/>
        </p:nvSpPr>
        <p:spPr bwMode="auto">
          <a:xfrm>
            <a:off x="713439" y="9401627"/>
            <a:ext cx="22400562" cy="2752274"/>
          </a:xfrm>
          <a:prstGeom prst="rect">
            <a:avLst/>
          </a:prstGeom>
        </p:spPr>
        <p:txBody>
          <a:bodyPr vert="horz" lIns="0" tIns="0" rIns="0" bIns="0" rtlCol="0">
            <a:noAutofit/>
          </a:bodyPr>
          <a:lstStyle>
            <a:lvl1pPr marL="0" indent="0" algn="l" defTabSz="914400" eaLnBrk="1" hangingPunct="1">
              <a:lnSpc>
                <a:spcPct val="90000"/>
              </a:lnSpc>
              <a:spcBef>
                <a:spcPts val="1800"/>
              </a:spcBef>
              <a:spcAft>
                <a:spcPts val="400"/>
              </a:spcAft>
              <a:buFont typeface="Arial"/>
              <a:buNone/>
              <a:defRPr sz="2100" b="1">
                <a:solidFill>
                  <a:schemeClr val="tx2"/>
                </a:solidFill>
                <a:latin typeface="+mn-lt"/>
                <a:ea typeface="+mn-ea"/>
                <a:cs typeface="+mn-cs"/>
              </a:defRPr>
            </a:lvl1pPr>
            <a:lvl2pPr marL="324000" indent="-324000" algn="l" defTabSz="914400" eaLnBrk="1" hangingPunct="1">
              <a:lnSpc>
                <a:spcPct val="100000"/>
              </a:lnSpc>
              <a:spcBef>
                <a:spcPts val="500"/>
              </a:spcBef>
              <a:spcAft>
                <a:spcPts val="300"/>
              </a:spcAft>
              <a:buFont typeface="Arial"/>
              <a:buChar char="•"/>
              <a:defRPr sz="1800">
                <a:solidFill>
                  <a:schemeClr val="tx2"/>
                </a:solidFill>
                <a:latin typeface="+mn-lt"/>
                <a:ea typeface="+mn-ea"/>
                <a:cs typeface="+mn-cs"/>
              </a:defRPr>
            </a:lvl2pPr>
            <a:lvl3pPr marL="648000" indent="-324000" algn="l" defTabSz="914400" eaLnBrk="1" hangingPunct="1">
              <a:lnSpc>
                <a:spcPct val="100000"/>
              </a:lnSpc>
              <a:spcBef>
                <a:spcPts val="500"/>
              </a:spcBef>
              <a:spcAft>
                <a:spcPts val="300"/>
              </a:spcAft>
              <a:buSzPct val="100000"/>
              <a:buFont typeface="Arial"/>
              <a:buChar char="•"/>
              <a:defRPr sz="1700">
                <a:solidFill>
                  <a:schemeClr val="tx2"/>
                </a:solidFill>
                <a:latin typeface="+mn-lt"/>
                <a:ea typeface="+mn-ea"/>
                <a:cs typeface="+mn-cs"/>
              </a:defRPr>
            </a:lvl3pPr>
            <a:lvl4pPr marL="972000" indent="-324000" algn="l" defTabSz="914400" eaLnBrk="1" hangingPunct="1">
              <a:lnSpc>
                <a:spcPct val="100000"/>
              </a:lnSpc>
              <a:spcBef>
                <a:spcPts val="500"/>
              </a:spcBef>
              <a:spcAft>
                <a:spcPts val="300"/>
              </a:spcAft>
              <a:buSzPct val="100000"/>
              <a:buFont typeface="Arial"/>
              <a:buChar char="•"/>
              <a:defRPr sz="1600">
                <a:solidFill>
                  <a:schemeClr val="tx2"/>
                </a:solidFill>
                <a:latin typeface="+mn-lt"/>
                <a:ea typeface="+mn-ea"/>
                <a:cs typeface="+mn-cs"/>
              </a:defRPr>
            </a:lvl4pPr>
            <a:lvl5pPr marL="2057400" indent="-228600" algn="l" defTabSz="914400" eaLnBrk="1" hangingPunct="1">
              <a:lnSpc>
                <a:spcPct val="90000"/>
              </a:lnSpc>
              <a:spcBef>
                <a:spcPts val="500"/>
              </a:spcBef>
              <a:buSzPct val="100000"/>
              <a:buFont typeface="Arial"/>
              <a:buChar char="•"/>
              <a:defRPr sz="1600">
                <a:solidFill>
                  <a:schemeClr val="tx2">
                    <a:lumMod val="50000"/>
                  </a:schemeClr>
                </a:solidFill>
                <a:latin typeface="+mn-lt"/>
                <a:ea typeface="+mn-ea"/>
                <a:cs typeface="+mn-cs"/>
              </a:defRPr>
            </a:lvl5pPr>
            <a:lvl6pPr marL="2514600" indent="-228600" algn="l" defTabSz="914400" eaLnBrk="1" hangingPunct="1">
              <a:lnSpc>
                <a:spcPct val="90000"/>
              </a:lnSpc>
              <a:spcBef>
                <a:spcPts val="500"/>
              </a:spcBef>
              <a:buFont typeface="Arial"/>
              <a:buChar char="•"/>
              <a:defRPr sz="1800">
                <a:solidFill>
                  <a:schemeClr val="tx1"/>
                </a:solidFill>
                <a:latin typeface="+mn-lt"/>
                <a:ea typeface="+mn-ea"/>
                <a:cs typeface="+mn-cs"/>
              </a:defRPr>
            </a:lvl6pPr>
            <a:lvl7pPr marL="2971800" indent="-228600" algn="l" defTabSz="914400" eaLnBrk="1" hangingPunct="1">
              <a:lnSpc>
                <a:spcPct val="90000"/>
              </a:lnSpc>
              <a:spcBef>
                <a:spcPts val="500"/>
              </a:spcBef>
              <a:buFont typeface="Arial"/>
              <a:buChar char="•"/>
              <a:defRPr sz="1800">
                <a:solidFill>
                  <a:schemeClr val="tx1"/>
                </a:solidFill>
                <a:latin typeface="+mn-lt"/>
                <a:ea typeface="+mn-ea"/>
                <a:cs typeface="+mn-cs"/>
              </a:defRPr>
            </a:lvl7pPr>
            <a:lvl8pPr marL="3429000" indent="-228600" algn="l" defTabSz="914400" eaLnBrk="1" hangingPunct="1">
              <a:lnSpc>
                <a:spcPct val="90000"/>
              </a:lnSpc>
              <a:spcBef>
                <a:spcPts val="500"/>
              </a:spcBef>
              <a:buFont typeface="Arial"/>
              <a:buChar char="•"/>
              <a:defRPr sz="1800">
                <a:solidFill>
                  <a:schemeClr val="tx1"/>
                </a:solidFill>
                <a:latin typeface="+mn-lt"/>
                <a:ea typeface="+mn-ea"/>
                <a:cs typeface="+mn-cs"/>
              </a:defRPr>
            </a:lvl8pPr>
            <a:lvl9pPr marL="3886200" indent="-228600" algn="l" defTabSz="914400" eaLnBrk="1" hangingPunct="1">
              <a:lnSpc>
                <a:spcPct val="90000"/>
              </a:lnSpc>
              <a:spcBef>
                <a:spcPts val="500"/>
              </a:spcBef>
              <a:buFont typeface="Arial"/>
              <a:buChar char="•"/>
              <a:defRPr sz="1800">
                <a:solidFill>
                  <a:schemeClr val="tx1"/>
                </a:solidFill>
                <a:latin typeface="+mn-lt"/>
                <a:ea typeface="+mn-ea"/>
                <a:cs typeface="+mn-cs"/>
              </a:defRPr>
            </a:lvl9pPr>
          </a:lstStyle>
          <a:p>
            <a:pPr marL="685800" marR="0" lvl="0" indent="-685800" algn="l" defTabSz="1828800" rtl="0" eaLnBrk="1" fontAlgn="auto" latinLnBrk="0" hangingPunct="1">
              <a:lnSpc>
                <a:spcPct val="90000"/>
              </a:lnSpc>
              <a:spcBef>
                <a:spcPts val="3600"/>
              </a:spcBef>
              <a:spcAft>
                <a:spcPts val="800"/>
              </a:spcAft>
              <a:buClrTx/>
              <a:buSzTx/>
              <a:buFont typeface="Arial" panose="020B0604020202020204" pitchFamily="34" charset="0"/>
              <a:buChar char="•"/>
              <a:tabLst/>
              <a:defRPr/>
            </a:pPr>
            <a:endParaRPr kumimoji="0" lang="en-GB" sz="4200" b="1" i="0" u="none" strike="noStrike" kern="0" cap="none" spc="0" normalizeH="0" baseline="0" noProof="0" dirty="0">
              <a:ln>
                <a:noFill/>
              </a:ln>
              <a:solidFill>
                <a:srgbClr val="0033A0"/>
              </a:solidFill>
              <a:effectLst/>
              <a:uLnTx/>
              <a:uFillTx/>
              <a:latin typeface="Arial"/>
              <a:cs typeface="Arial"/>
            </a:endParaRPr>
          </a:p>
        </p:txBody>
      </p:sp>
      <p:sp>
        <p:nvSpPr>
          <p:cNvPr id="8" name="Content Placeholder 1">
            <a:extLst>
              <a:ext uri="{FF2B5EF4-FFF2-40B4-BE49-F238E27FC236}">
                <a16:creationId xmlns:a16="http://schemas.microsoft.com/office/drawing/2014/main" id="{ACC4B295-36A9-34E3-A2ED-4F83A9056C06}"/>
              </a:ext>
            </a:extLst>
          </p:cNvPr>
          <p:cNvSpPr txBox="1">
            <a:spLocks/>
          </p:cNvSpPr>
          <p:nvPr/>
        </p:nvSpPr>
        <p:spPr bwMode="auto">
          <a:xfrm>
            <a:off x="713439" y="9447613"/>
            <a:ext cx="22146562" cy="3037338"/>
          </a:xfrm>
          <a:prstGeom prst="rect">
            <a:avLst/>
          </a:prstGeom>
        </p:spPr>
        <p:txBody>
          <a:bodyPr vert="horz" lIns="0" tIns="0" rIns="0" bIns="0" rtlCol="0">
            <a:noAutofit/>
          </a:bodyPr>
          <a:lstStyle>
            <a:lvl1pPr marL="0" indent="0" algn="l" defTabSz="914400" eaLnBrk="1" hangingPunct="1">
              <a:lnSpc>
                <a:spcPct val="90000"/>
              </a:lnSpc>
              <a:spcBef>
                <a:spcPts val="1800"/>
              </a:spcBef>
              <a:spcAft>
                <a:spcPts val="400"/>
              </a:spcAft>
              <a:buFont typeface="Arial"/>
              <a:buNone/>
              <a:defRPr sz="2100" b="1">
                <a:solidFill>
                  <a:schemeClr val="tx2"/>
                </a:solidFill>
                <a:latin typeface="+mn-lt"/>
                <a:ea typeface="+mn-ea"/>
                <a:cs typeface="+mn-cs"/>
              </a:defRPr>
            </a:lvl1pPr>
            <a:lvl2pPr marL="324000" indent="-324000" algn="l" defTabSz="914400" eaLnBrk="1" hangingPunct="1">
              <a:lnSpc>
                <a:spcPct val="100000"/>
              </a:lnSpc>
              <a:spcBef>
                <a:spcPts val="500"/>
              </a:spcBef>
              <a:spcAft>
                <a:spcPts val="300"/>
              </a:spcAft>
              <a:buFont typeface="Arial"/>
              <a:buChar char="•"/>
              <a:defRPr sz="1800">
                <a:solidFill>
                  <a:schemeClr val="tx2"/>
                </a:solidFill>
                <a:latin typeface="+mn-lt"/>
                <a:ea typeface="+mn-ea"/>
                <a:cs typeface="+mn-cs"/>
              </a:defRPr>
            </a:lvl2pPr>
            <a:lvl3pPr marL="648000" indent="-324000" algn="l" defTabSz="914400" eaLnBrk="1" hangingPunct="1">
              <a:lnSpc>
                <a:spcPct val="100000"/>
              </a:lnSpc>
              <a:spcBef>
                <a:spcPts val="500"/>
              </a:spcBef>
              <a:spcAft>
                <a:spcPts val="300"/>
              </a:spcAft>
              <a:buSzPct val="100000"/>
              <a:buFont typeface="Arial"/>
              <a:buChar char="•"/>
              <a:defRPr sz="1700">
                <a:solidFill>
                  <a:schemeClr val="tx2"/>
                </a:solidFill>
                <a:latin typeface="+mn-lt"/>
                <a:ea typeface="+mn-ea"/>
                <a:cs typeface="+mn-cs"/>
              </a:defRPr>
            </a:lvl3pPr>
            <a:lvl4pPr marL="972000" indent="-324000" algn="l" defTabSz="914400" eaLnBrk="1" hangingPunct="1">
              <a:lnSpc>
                <a:spcPct val="100000"/>
              </a:lnSpc>
              <a:spcBef>
                <a:spcPts val="500"/>
              </a:spcBef>
              <a:spcAft>
                <a:spcPts val="300"/>
              </a:spcAft>
              <a:buSzPct val="100000"/>
              <a:buFont typeface="Arial"/>
              <a:buChar char="•"/>
              <a:defRPr sz="1600">
                <a:solidFill>
                  <a:schemeClr val="tx2"/>
                </a:solidFill>
                <a:latin typeface="+mn-lt"/>
                <a:ea typeface="+mn-ea"/>
                <a:cs typeface="+mn-cs"/>
              </a:defRPr>
            </a:lvl4pPr>
            <a:lvl5pPr marL="2057400" indent="-228600" algn="l" defTabSz="914400" eaLnBrk="1" hangingPunct="1">
              <a:lnSpc>
                <a:spcPct val="90000"/>
              </a:lnSpc>
              <a:spcBef>
                <a:spcPts val="500"/>
              </a:spcBef>
              <a:buSzPct val="100000"/>
              <a:buFont typeface="Arial"/>
              <a:buChar char="•"/>
              <a:defRPr sz="1600">
                <a:solidFill>
                  <a:schemeClr val="tx2">
                    <a:lumMod val="50000"/>
                  </a:schemeClr>
                </a:solidFill>
                <a:latin typeface="+mn-lt"/>
                <a:ea typeface="+mn-ea"/>
                <a:cs typeface="+mn-cs"/>
              </a:defRPr>
            </a:lvl5pPr>
            <a:lvl6pPr marL="2514600" indent="-228600" algn="l" defTabSz="914400" eaLnBrk="1" hangingPunct="1">
              <a:lnSpc>
                <a:spcPct val="90000"/>
              </a:lnSpc>
              <a:spcBef>
                <a:spcPts val="500"/>
              </a:spcBef>
              <a:buFont typeface="Arial"/>
              <a:buChar char="•"/>
              <a:defRPr sz="1800">
                <a:solidFill>
                  <a:schemeClr val="tx1"/>
                </a:solidFill>
                <a:latin typeface="+mn-lt"/>
                <a:ea typeface="+mn-ea"/>
                <a:cs typeface="+mn-cs"/>
              </a:defRPr>
            </a:lvl6pPr>
            <a:lvl7pPr marL="2971800" indent="-228600" algn="l" defTabSz="914400" eaLnBrk="1" hangingPunct="1">
              <a:lnSpc>
                <a:spcPct val="90000"/>
              </a:lnSpc>
              <a:spcBef>
                <a:spcPts val="500"/>
              </a:spcBef>
              <a:buFont typeface="Arial"/>
              <a:buChar char="•"/>
              <a:defRPr sz="1800">
                <a:solidFill>
                  <a:schemeClr val="tx1"/>
                </a:solidFill>
                <a:latin typeface="+mn-lt"/>
                <a:ea typeface="+mn-ea"/>
                <a:cs typeface="+mn-cs"/>
              </a:defRPr>
            </a:lvl7pPr>
            <a:lvl8pPr marL="3429000" indent="-228600" algn="l" defTabSz="914400" eaLnBrk="1" hangingPunct="1">
              <a:lnSpc>
                <a:spcPct val="90000"/>
              </a:lnSpc>
              <a:spcBef>
                <a:spcPts val="500"/>
              </a:spcBef>
              <a:buFont typeface="Arial"/>
              <a:buChar char="•"/>
              <a:defRPr sz="1800">
                <a:solidFill>
                  <a:schemeClr val="tx1"/>
                </a:solidFill>
                <a:latin typeface="+mn-lt"/>
                <a:ea typeface="+mn-ea"/>
                <a:cs typeface="+mn-cs"/>
              </a:defRPr>
            </a:lvl8pPr>
            <a:lvl9pPr marL="3886200" indent="-228600" algn="l" defTabSz="914400" eaLnBrk="1" hangingPunct="1">
              <a:lnSpc>
                <a:spcPct val="90000"/>
              </a:lnSpc>
              <a:spcBef>
                <a:spcPts val="500"/>
              </a:spcBef>
              <a:buFont typeface="Arial"/>
              <a:buChar char="•"/>
              <a:defRPr sz="1800">
                <a:solidFill>
                  <a:schemeClr val="tx1"/>
                </a:solidFill>
                <a:latin typeface="+mn-lt"/>
                <a:ea typeface="+mn-ea"/>
                <a:cs typeface="+mn-cs"/>
              </a:defRPr>
            </a:lvl9pPr>
          </a:lstStyle>
          <a:p>
            <a:pPr marL="685800" marR="0" lvl="0" indent="-685800" algn="l" defTabSz="1828800" rtl="0" eaLnBrk="1" fontAlgn="auto" latinLnBrk="0" hangingPunct="1">
              <a:lnSpc>
                <a:spcPct val="90000"/>
              </a:lnSpc>
              <a:spcBef>
                <a:spcPts val="3600"/>
              </a:spcBef>
              <a:spcAft>
                <a:spcPts val="800"/>
              </a:spcAft>
              <a:buClrTx/>
              <a:buSzTx/>
              <a:buFont typeface="Arial" panose="020B0604020202020204" pitchFamily="34" charset="0"/>
              <a:buChar char="•"/>
              <a:tabLst/>
              <a:defRPr/>
            </a:pPr>
            <a:r>
              <a:rPr kumimoji="0" lang="en-US" sz="3600" b="1" i="0" u="none" strike="noStrike" kern="0" cap="none" spc="0" normalizeH="0" baseline="0" noProof="0" dirty="0">
                <a:ln>
                  <a:noFill/>
                </a:ln>
                <a:solidFill>
                  <a:srgbClr val="0033A0"/>
                </a:solidFill>
                <a:effectLst/>
                <a:uLnTx/>
                <a:uFillTx/>
                <a:latin typeface="Arial"/>
                <a:cs typeface="Arial"/>
              </a:rPr>
              <a:t>The Surface Injection complexes between both the Muon Collider and CLIC occupy the same available CERN owned land on and adjacent to the CERN Prévessin site. </a:t>
            </a:r>
          </a:p>
          <a:p>
            <a:pPr marL="685800" marR="0" lvl="0" indent="-685800" algn="l" defTabSz="1828800" rtl="0" eaLnBrk="1" fontAlgn="auto" latinLnBrk="0" hangingPunct="1">
              <a:lnSpc>
                <a:spcPct val="90000"/>
              </a:lnSpc>
              <a:spcBef>
                <a:spcPts val="3600"/>
              </a:spcBef>
              <a:spcAft>
                <a:spcPts val="800"/>
              </a:spcAft>
              <a:buClrTx/>
              <a:buSzTx/>
              <a:buFont typeface="Arial" panose="020B0604020202020204" pitchFamily="34" charset="0"/>
              <a:buChar char="•"/>
              <a:tabLst/>
              <a:defRPr/>
            </a:pPr>
            <a:r>
              <a:rPr kumimoji="0" lang="en-US" sz="3600" b="1" i="0" u="none" strike="noStrike" kern="0" cap="none" spc="0" normalizeH="0" baseline="0" noProof="0" dirty="0">
                <a:ln>
                  <a:noFill/>
                </a:ln>
                <a:solidFill>
                  <a:srgbClr val="0033A0"/>
                </a:solidFill>
                <a:effectLst/>
                <a:uLnTx/>
                <a:uFillTx/>
                <a:latin typeface="Arial"/>
                <a:cs typeface="Arial"/>
              </a:rPr>
              <a:t>Site investigation studies and results can be shared between projects.</a:t>
            </a:r>
            <a:endParaRPr kumimoji="0" lang="en-GB" sz="3600" b="1" i="0" u="none" strike="noStrike" kern="0" cap="none" spc="0" normalizeH="0" baseline="0" noProof="0" dirty="0">
              <a:ln>
                <a:noFill/>
              </a:ln>
              <a:solidFill>
                <a:srgbClr val="0033A0"/>
              </a:solidFill>
              <a:effectLst/>
              <a:uLnTx/>
              <a:uFillTx/>
              <a:latin typeface="Arial"/>
              <a:cs typeface="Arial"/>
            </a:endParaRPr>
          </a:p>
        </p:txBody>
      </p:sp>
    </p:spTree>
    <p:extLst>
      <p:ext uri="{BB962C8B-B14F-4D97-AF65-F5344CB8AC3E}">
        <p14:creationId xmlns:p14="http://schemas.microsoft.com/office/powerpoint/2010/main" val="383741069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7D5395-D2C3-EEF8-4786-794C86DE1BBF}"/>
              </a:ext>
            </a:extLst>
          </p:cNvPr>
          <p:cNvSpPr>
            <a:spLocks noGrp="1"/>
          </p:cNvSpPr>
          <p:nvPr>
            <p:ph type="title"/>
          </p:nvPr>
        </p:nvSpPr>
        <p:spPr/>
        <p:txBody>
          <a:bodyPr/>
          <a:lstStyle/>
          <a:p>
            <a:r>
              <a:rPr lang="en-US" dirty="0"/>
              <a:t>LEP3 </a:t>
            </a:r>
            <a:r>
              <a:rPr lang="en-CH" dirty="0"/>
              <a:t>C</a:t>
            </a:r>
            <a:r>
              <a:rPr lang="en-US" dirty="0"/>
              <a:t>i</a:t>
            </a:r>
            <a:r>
              <a:rPr lang="en-CH" dirty="0"/>
              <a:t>vil Engineering</a:t>
            </a:r>
          </a:p>
        </p:txBody>
      </p:sp>
      <p:pic>
        <p:nvPicPr>
          <p:cNvPr id="7" name="Picture 6">
            <a:extLst>
              <a:ext uri="{FF2B5EF4-FFF2-40B4-BE49-F238E27FC236}">
                <a16:creationId xmlns:a16="http://schemas.microsoft.com/office/drawing/2014/main" id="{2D24566F-4CA1-7D2D-CDD7-7DFD091F2281}"/>
              </a:ext>
            </a:extLst>
          </p:cNvPr>
          <p:cNvPicPr>
            <a:picLocks noChangeAspect="1"/>
          </p:cNvPicPr>
          <p:nvPr/>
        </p:nvPicPr>
        <p:blipFill>
          <a:blip r:embed="rId2"/>
          <a:stretch>
            <a:fillRect/>
          </a:stretch>
        </p:blipFill>
        <p:spPr>
          <a:xfrm>
            <a:off x="1600200" y="5196542"/>
            <a:ext cx="11624866" cy="7576898"/>
          </a:xfrm>
          <a:prstGeom prst="rect">
            <a:avLst/>
          </a:prstGeom>
        </p:spPr>
      </p:pic>
      <p:sp>
        <p:nvSpPr>
          <p:cNvPr id="8" name="TextBox 7">
            <a:extLst>
              <a:ext uri="{FF2B5EF4-FFF2-40B4-BE49-F238E27FC236}">
                <a16:creationId xmlns:a16="http://schemas.microsoft.com/office/drawing/2014/main" id="{0A8CEF2F-BDC8-70E9-FC32-78955709A311}"/>
              </a:ext>
            </a:extLst>
          </p:cNvPr>
          <p:cNvSpPr txBox="1"/>
          <p:nvPr/>
        </p:nvSpPr>
        <p:spPr>
          <a:xfrm>
            <a:off x="2289720" y="2282309"/>
            <a:ext cx="18399224" cy="2308324"/>
          </a:xfrm>
          <a:prstGeom prst="rect">
            <a:avLst/>
          </a:prstGeom>
          <a:noFill/>
        </p:spPr>
        <p:txBody>
          <a:bodyPr wrap="square">
            <a:spAutoFit/>
          </a:bodyPr>
          <a:lstStyle/>
          <a:p>
            <a:pPr marL="1600200" lvl="1" indent="-685800" defTabSz="1828800" eaLnBrk="0" fontAlgn="base" hangingPunct="0">
              <a:spcBef>
                <a:spcPct val="0"/>
              </a:spcBef>
              <a:spcAft>
                <a:spcPct val="0"/>
              </a:spcAft>
              <a:buFont typeface="Arial" panose="020B0604020202020204" pitchFamily="34" charset="0"/>
              <a:buChar char="•"/>
            </a:pPr>
            <a:r>
              <a:rPr lang="en-IT" dirty="0">
                <a:solidFill>
                  <a:srgbClr val="2D2DB9">
                    <a:lumMod val="75000"/>
                  </a:srgbClr>
                </a:solidFill>
                <a:latin typeface="Helvetica" pitchFamily="2" charset="0"/>
                <a:ea typeface="ＭＳ Ｐゴシック" panose="020B0600070205080204" pitchFamily="34" charset="-128"/>
              </a:rPr>
              <a:t>40 years old infrastructure, some parts need maint</a:t>
            </a:r>
            <a:r>
              <a:rPr lang="en-GB" dirty="0">
                <a:solidFill>
                  <a:srgbClr val="2D2DB9">
                    <a:lumMod val="75000"/>
                  </a:srgbClr>
                </a:solidFill>
                <a:latin typeface="Helvetica" pitchFamily="2" charset="0"/>
                <a:ea typeface="ＭＳ Ｐゴシック" panose="020B0600070205080204" pitchFamily="34" charset="-128"/>
              </a:rPr>
              <a:t>e</a:t>
            </a:r>
            <a:r>
              <a:rPr lang="en-IT" dirty="0">
                <a:solidFill>
                  <a:srgbClr val="2D2DB9">
                    <a:lumMod val="75000"/>
                  </a:srgbClr>
                </a:solidFill>
                <a:latin typeface="Helvetica" pitchFamily="2" charset="0"/>
                <a:ea typeface="ＭＳ Ｐゴシック" panose="020B0600070205080204" pitchFamily="34" charset="-128"/>
              </a:rPr>
              <a:t>nance  </a:t>
            </a:r>
          </a:p>
          <a:p>
            <a:pPr marL="1600200" lvl="1" indent="-685800" defTabSz="1828800" eaLnBrk="0" fontAlgn="base" hangingPunct="0">
              <a:spcBef>
                <a:spcPct val="0"/>
              </a:spcBef>
              <a:spcAft>
                <a:spcPct val="0"/>
              </a:spcAft>
              <a:buFont typeface="Arial" panose="020B0604020202020204" pitchFamily="34" charset="0"/>
              <a:buChar char="•"/>
            </a:pPr>
            <a:r>
              <a:rPr lang="en-US" dirty="0">
                <a:solidFill>
                  <a:srgbClr val="2D2DB9">
                    <a:lumMod val="75000"/>
                  </a:srgbClr>
                </a:solidFill>
                <a:latin typeface="Helvetica" pitchFamily="2" charset="0"/>
                <a:ea typeface="ＭＳ Ｐゴシック" panose="020B0600070205080204" pitchFamily="34" charset="-128"/>
              </a:rPr>
              <a:t>Widen tunnels at two LHC points</a:t>
            </a:r>
            <a:endParaRPr lang="en-IT" dirty="0">
              <a:solidFill>
                <a:srgbClr val="2D2DB9">
                  <a:lumMod val="75000"/>
                </a:srgbClr>
              </a:solidFill>
              <a:latin typeface="Helvetica" pitchFamily="2" charset="0"/>
              <a:ea typeface="ＭＳ Ｐゴシック" panose="020B0600070205080204" pitchFamily="34" charset="-128"/>
              <a:sym typeface="Wingdings" pitchFamily="2" charset="2"/>
            </a:endParaRPr>
          </a:p>
          <a:p>
            <a:pPr marL="1600200" lvl="1" indent="-685800" defTabSz="1828800" eaLnBrk="0" fontAlgn="base" hangingPunct="0">
              <a:spcBef>
                <a:spcPct val="0"/>
              </a:spcBef>
              <a:spcAft>
                <a:spcPct val="0"/>
              </a:spcAft>
              <a:buFont typeface="Arial" panose="020B0604020202020204" pitchFamily="34" charset="0"/>
              <a:buChar char="•"/>
            </a:pPr>
            <a:r>
              <a:rPr lang="en-GB" dirty="0">
                <a:solidFill>
                  <a:srgbClr val="2D2DB9">
                    <a:lumMod val="75000"/>
                  </a:srgbClr>
                </a:solidFill>
                <a:latin typeface="Helvetica" pitchFamily="2" charset="0"/>
                <a:ea typeface="ＭＳ Ｐゴシック" panose="020B0600070205080204" pitchFamily="34" charset="-128"/>
                <a:sym typeface="Wingdings" pitchFamily="2" charset="2"/>
              </a:rPr>
              <a:t>Booster </a:t>
            </a:r>
            <a:r>
              <a:rPr lang="en-IT" dirty="0">
                <a:solidFill>
                  <a:srgbClr val="2D2DB9">
                    <a:lumMod val="75000"/>
                  </a:srgbClr>
                </a:solidFill>
                <a:latin typeface="Helvetica" pitchFamily="2" charset="0"/>
                <a:ea typeface="ＭＳ Ｐゴシック" panose="020B0600070205080204" pitchFamily="34" charset="-128"/>
                <a:sym typeface="Wingdings" pitchFamily="2" charset="2"/>
              </a:rPr>
              <a:t>by-pass (</a:t>
            </a:r>
            <a:r>
              <a:rPr lang="en-GB" dirty="0">
                <a:solidFill>
                  <a:srgbClr val="2D2DB9">
                    <a:lumMod val="75000"/>
                  </a:srgbClr>
                </a:solidFill>
                <a:latin typeface="Helvetica" pitchFamily="2" charset="0"/>
                <a:ea typeface="ＭＳ Ｐゴシック" panose="020B0600070205080204" pitchFamily="34" charset="-128"/>
                <a:sym typeface="Wingdings" pitchFamily="2" charset="2"/>
              </a:rPr>
              <a:t>possibly</a:t>
            </a:r>
            <a:r>
              <a:rPr lang="en-IT" dirty="0">
                <a:solidFill>
                  <a:srgbClr val="2D2DB9">
                    <a:lumMod val="75000"/>
                  </a:srgbClr>
                </a:solidFill>
                <a:latin typeface="Helvetica" pitchFamily="2" charset="0"/>
                <a:ea typeface="ＭＳ Ｐゴシック" panose="020B0600070205080204" pitchFamily="34" charset="-128"/>
                <a:sym typeface="Wingdings" pitchFamily="2" charset="2"/>
              </a:rPr>
              <a:t> not </a:t>
            </a:r>
            <a:r>
              <a:rPr lang="en-GB" dirty="0">
                <a:solidFill>
                  <a:srgbClr val="2D2DB9">
                    <a:lumMod val="75000"/>
                  </a:srgbClr>
                </a:solidFill>
                <a:latin typeface="Helvetica" pitchFamily="2" charset="0"/>
                <a:ea typeface="ＭＳ Ｐゴシック" panose="020B0600070205080204" pitchFamily="34" charset="-128"/>
                <a:sym typeface="Wingdings" pitchFamily="2" charset="2"/>
              </a:rPr>
              <a:t>needed</a:t>
            </a:r>
            <a:r>
              <a:rPr lang="en-IT" dirty="0">
                <a:solidFill>
                  <a:srgbClr val="2D2DB9">
                    <a:lumMod val="75000"/>
                  </a:srgbClr>
                </a:solidFill>
                <a:latin typeface="Helvetica" pitchFamily="2" charset="0"/>
                <a:ea typeface="ＭＳ Ｐゴシック" panose="020B0600070205080204" pitchFamily="34" charset="-128"/>
                <a:sym typeface="Wingdings" pitchFamily="2" charset="2"/>
              </a:rPr>
              <a:t>)</a:t>
            </a:r>
          </a:p>
          <a:p>
            <a:pPr marL="1600200" lvl="1" indent="-685800" defTabSz="1828800" eaLnBrk="0" fontAlgn="base" hangingPunct="0">
              <a:spcBef>
                <a:spcPct val="0"/>
              </a:spcBef>
              <a:spcAft>
                <a:spcPct val="0"/>
              </a:spcAft>
              <a:buFont typeface="Arial" panose="020B0604020202020204" pitchFamily="34" charset="0"/>
              <a:buChar char="•"/>
            </a:pPr>
            <a:r>
              <a:rPr lang="en-IT" dirty="0">
                <a:solidFill>
                  <a:srgbClr val="2D2DB9">
                    <a:lumMod val="75000"/>
                  </a:srgbClr>
                </a:solidFill>
                <a:latin typeface="Helvetica" pitchFamily="2" charset="0"/>
                <a:ea typeface="ＭＳ Ｐゴシック" panose="020B0600070205080204" pitchFamily="34" charset="-128"/>
                <a:sym typeface="Wingdings" pitchFamily="2" charset="2"/>
              </a:rPr>
              <a:t>Overall </a:t>
            </a:r>
            <a:r>
              <a:rPr lang="en-GB" dirty="0">
                <a:solidFill>
                  <a:srgbClr val="2D2DB9">
                    <a:lumMod val="75000"/>
                  </a:srgbClr>
                </a:solidFill>
                <a:latin typeface="Helvetica" pitchFamily="2" charset="0"/>
                <a:ea typeface="ＭＳ Ｐゴシック" panose="020B0600070205080204" pitchFamily="34" charset="-128"/>
                <a:sym typeface="Wingdings" pitchFamily="2" charset="2"/>
              </a:rPr>
              <a:t>civil engineering </a:t>
            </a:r>
            <a:r>
              <a:rPr lang="en-IT" dirty="0">
                <a:solidFill>
                  <a:srgbClr val="2D2DB9">
                    <a:lumMod val="75000"/>
                  </a:srgbClr>
                </a:solidFill>
                <a:latin typeface="Helvetica" pitchFamily="2" charset="0"/>
                <a:ea typeface="ＭＳ Ｐゴシック" panose="020B0600070205080204" pitchFamily="34" charset="-128"/>
                <a:sym typeface="Wingdings" pitchFamily="2" charset="2"/>
              </a:rPr>
              <a:t>cost estimated: </a:t>
            </a:r>
            <a:r>
              <a:rPr lang="en-GB" dirty="0">
                <a:solidFill>
                  <a:srgbClr val="2D2DB9">
                    <a:lumMod val="75000"/>
                  </a:srgbClr>
                </a:solidFill>
                <a:latin typeface="Helvetica" pitchFamily="2" charset="0"/>
                <a:ea typeface="ＭＳ Ｐゴシック" panose="020B0600070205080204" pitchFamily="34" charset="-128"/>
                <a:sym typeface="Wingdings" pitchFamily="2" charset="2"/>
              </a:rPr>
              <a:t>100-200 </a:t>
            </a:r>
            <a:r>
              <a:rPr lang="en-IT" dirty="0">
                <a:solidFill>
                  <a:srgbClr val="2D2DB9">
                    <a:lumMod val="75000"/>
                  </a:srgbClr>
                </a:solidFill>
                <a:latin typeface="Helvetica" pitchFamily="2" charset="0"/>
                <a:ea typeface="ＭＳ Ｐゴシック" panose="020B0600070205080204" pitchFamily="34" charset="-128"/>
                <a:sym typeface="Wingdings" pitchFamily="2" charset="2"/>
              </a:rPr>
              <a:t>MCHF</a:t>
            </a:r>
          </a:p>
        </p:txBody>
      </p:sp>
      <p:pic>
        <p:nvPicPr>
          <p:cNvPr id="9" name="Picture 8">
            <a:extLst>
              <a:ext uri="{FF2B5EF4-FFF2-40B4-BE49-F238E27FC236}">
                <a16:creationId xmlns:a16="http://schemas.microsoft.com/office/drawing/2014/main" id="{4154B07E-3F50-354F-C658-BE615C9F8FDA}"/>
              </a:ext>
            </a:extLst>
          </p:cNvPr>
          <p:cNvPicPr>
            <a:picLocks noChangeAspect="1"/>
          </p:cNvPicPr>
          <p:nvPr/>
        </p:nvPicPr>
        <p:blipFill>
          <a:blip r:embed="rId3"/>
          <a:stretch>
            <a:fillRect/>
          </a:stretch>
        </p:blipFill>
        <p:spPr>
          <a:xfrm>
            <a:off x="14401800" y="6632421"/>
            <a:ext cx="9593014" cy="4801270"/>
          </a:xfrm>
          <a:prstGeom prst="rect">
            <a:avLst/>
          </a:prstGeom>
        </p:spPr>
      </p:pic>
      <p:sp>
        <p:nvSpPr>
          <p:cNvPr id="10" name="TextBox 9">
            <a:extLst>
              <a:ext uri="{FF2B5EF4-FFF2-40B4-BE49-F238E27FC236}">
                <a16:creationId xmlns:a16="http://schemas.microsoft.com/office/drawing/2014/main" id="{DAB3CB63-EBDB-B2CD-B4A9-95E71BB73819}"/>
              </a:ext>
            </a:extLst>
          </p:cNvPr>
          <p:cNvSpPr txBox="1"/>
          <p:nvPr/>
        </p:nvSpPr>
        <p:spPr>
          <a:xfrm>
            <a:off x="17068800" y="12192000"/>
            <a:ext cx="4876800" cy="646331"/>
          </a:xfrm>
          <a:prstGeom prst="rect">
            <a:avLst/>
          </a:prstGeom>
          <a:noFill/>
        </p:spPr>
        <p:txBody>
          <a:bodyPr wrap="square" rtlCol="0">
            <a:spAutoFit/>
          </a:bodyPr>
          <a:lstStyle/>
          <a:p>
            <a:r>
              <a:rPr lang="en-US" dirty="0"/>
              <a:t>Access constraints</a:t>
            </a:r>
            <a:endParaRPr lang="en-GB" dirty="0"/>
          </a:p>
        </p:txBody>
      </p:sp>
    </p:spTree>
    <p:extLst>
      <p:ext uri="{BB962C8B-B14F-4D97-AF65-F5344CB8AC3E}">
        <p14:creationId xmlns:p14="http://schemas.microsoft.com/office/powerpoint/2010/main" val="358894917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 descr="A picture containing tree&#10;&#10;Description automatically generated">
            <a:extLst>
              <a:ext uri="{FF2B5EF4-FFF2-40B4-BE49-F238E27FC236}">
                <a16:creationId xmlns:a16="http://schemas.microsoft.com/office/drawing/2014/main" id="{1A0DC855-57FC-00AD-FF4A-81F0FE8D3332}"/>
              </a:ext>
            </a:extLst>
          </p:cNvPr>
          <p:cNvPicPr>
            <a:picLocks noGrp="1" noChangeAspect="1"/>
          </p:cNvPicPr>
          <p:nvPr>
            <p:ph idx="1"/>
          </p:nvPr>
        </p:nvPicPr>
        <p:blipFill>
          <a:blip r:embed="rId2"/>
          <a:stretch>
            <a:fillRect/>
          </a:stretch>
        </p:blipFill>
        <p:spPr>
          <a:xfrm>
            <a:off x="1971" y="423331"/>
            <a:ext cx="20481586" cy="11185594"/>
          </a:xfrm>
        </p:spPr>
      </p:pic>
      <p:sp>
        <p:nvSpPr>
          <p:cNvPr id="5" name="TextBox 4">
            <a:extLst>
              <a:ext uri="{FF2B5EF4-FFF2-40B4-BE49-F238E27FC236}">
                <a16:creationId xmlns:a16="http://schemas.microsoft.com/office/drawing/2014/main" id="{138772AC-D662-AB23-22A3-63717CA442D3}"/>
              </a:ext>
            </a:extLst>
          </p:cNvPr>
          <p:cNvSpPr txBox="1"/>
          <p:nvPr/>
        </p:nvSpPr>
        <p:spPr>
          <a:xfrm>
            <a:off x="20359955" y="2277434"/>
            <a:ext cx="3664450" cy="2646878"/>
          </a:xfrm>
          <a:prstGeom prst="rect">
            <a:avLst/>
          </a:prstGeom>
          <a:noFill/>
        </p:spPr>
        <p:txBody>
          <a:bodyPr rot="0" spcFirstLastPara="0" vertOverflow="overflow" horzOverflow="overflow" vert="horz" wrap="square" lIns="182880" tIns="91440" rIns="182880" bIns="91440" numCol="1" spcCol="0" rtlCol="0" fromWordArt="0" anchor="t" anchorCtr="0" forceAA="0" compatLnSpc="1">
            <a:prstTxWarp prst="textNoShape">
              <a:avLst/>
            </a:prstTxWarp>
            <a:spAutoFit/>
          </a:bodyPr>
          <a:lstStyle/>
          <a:p>
            <a:r>
              <a:rPr lang="en-US" sz="4000" dirty="0">
                <a:latin typeface="Calibri"/>
                <a:cs typeface="Calibri"/>
              </a:rPr>
              <a:t>CERN is the world's biggest laboratory for particle physics.</a:t>
            </a:r>
            <a:endParaRPr lang="en-US" sz="4000">
              <a:latin typeface="Calibri"/>
              <a:cs typeface="Arial"/>
            </a:endParaRPr>
          </a:p>
        </p:txBody>
      </p:sp>
      <p:sp>
        <p:nvSpPr>
          <p:cNvPr id="7" name="TextBox 6">
            <a:extLst>
              <a:ext uri="{FF2B5EF4-FFF2-40B4-BE49-F238E27FC236}">
                <a16:creationId xmlns:a16="http://schemas.microsoft.com/office/drawing/2014/main" id="{8F24865B-BB00-1499-66CD-E4762C0024EF}"/>
              </a:ext>
            </a:extLst>
          </p:cNvPr>
          <p:cNvSpPr txBox="1"/>
          <p:nvPr/>
        </p:nvSpPr>
        <p:spPr>
          <a:xfrm>
            <a:off x="20359953" y="5222697"/>
            <a:ext cx="4383638" cy="3262432"/>
          </a:xfrm>
          <a:prstGeom prst="rect">
            <a:avLst/>
          </a:prstGeom>
          <a:noFill/>
        </p:spPr>
        <p:txBody>
          <a:bodyPr rot="0" spcFirstLastPara="0" vertOverflow="overflow" horzOverflow="overflow" vert="horz" wrap="square" lIns="182880" tIns="91440" rIns="182880" bIns="91440" numCol="1" spcCol="0" rtlCol="0" fromWordArt="0" anchor="t" anchorCtr="0" forceAA="0" compatLnSpc="1">
            <a:prstTxWarp prst="textNoShape">
              <a:avLst/>
            </a:prstTxWarp>
            <a:spAutoFit/>
          </a:bodyPr>
          <a:lstStyle/>
          <a:p>
            <a:r>
              <a:rPr lang="en-US" sz="4000" dirty="0">
                <a:latin typeface="Calibri"/>
                <a:cs typeface="Calibri"/>
              </a:rPr>
              <a:t>Our goal is to understand the most fundamental particles and laws of the universe.</a:t>
            </a:r>
            <a:endParaRPr lang="en-US" sz="4000">
              <a:latin typeface="Calibri"/>
              <a:cs typeface="Arial"/>
            </a:endParaRPr>
          </a:p>
        </p:txBody>
      </p:sp>
    </p:spTree>
    <p:extLst>
      <p:ext uri="{BB962C8B-B14F-4D97-AF65-F5344CB8AC3E}">
        <p14:creationId xmlns:p14="http://schemas.microsoft.com/office/powerpoint/2010/main" val="200531164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60163839-E2F8-6C9E-60D4-617AC6DA7B9A}"/>
              </a:ext>
            </a:extLst>
          </p:cNvPr>
          <p:cNvPicPr>
            <a:picLocks noChangeAspect="1"/>
          </p:cNvPicPr>
          <p:nvPr/>
        </p:nvPicPr>
        <p:blipFill>
          <a:blip r:embed="rId2"/>
          <a:stretch>
            <a:fillRect/>
          </a:stretch>
        </p:blipFill>
        <p:spPr>
          <a:xfrm>
            <a:off x="16059616" y="472942"/>
            <a:ext cx="3122584" cy="1506372"/>
          </a:xfrm>
          <a:prstGeom prst="rect">
            <a:avLst/>
          </a:prstGeom>
        </p:spPr>
      </p:pic>
      <p:pic>
        <p:nvPicPr>
          <p:cNvPr id="13" name="Picture 12">
            <a:extLst>
              <a:ext uri="{FF2B5EF4-FFF2-40B4-BE49-F238E27FC236}">
                <a16:creationId xmlns:a16="http://schemas.microsoft.com/office/drawing/2014/main" id="{EE1930F7-0DBC-E47E-F305-C00E25EE3D0C}"/>
              </a:ext>
            </a:extLst>
          </p:cNvPr>
          <p:cNvPicPr>
            <a:picLocks noChangeAspect="1"/>
          </p:cNvPicPr>
          <p:nvPr/>
        </p:nvPicPr>
        <p:blipFill>
          <a:blip r:embed="rId3"/>
          <a:stretch>
            <a:fillRect/>
          </a:stretch>
        </p:blipFill>
        <p:spPr bwMode="auto">
          <a:xfrm>
            <a:off x="723856" y="8761271"/>
            <a:ext cx="8299792" cy="3627510"/>
          </a:xfrm>
          <a:prstGeom prst="rect">
            <a:avLst/>
          </a:prstGeom>
        </p:spPr>
      </p:pic>
      <p:pic>
        <p:nvPicPr>
          <p:cNvPr id="14" name="Picture 13">
            <a:extLst>
              <a:ext uri="{FF2B5EF4-FFF2-40B4-BE49-F238E27FC236}">
                <a16:creationId xmlns:a16="http://schemas.microsoft.com/office/drawing/2014/main" id="{73360A31-696A-06EF-B44D-99873A3245AD}"/>
              </a:ext>
            </a:extLst>
          </p:cNvPr>
          <p:cNvPicPr>
            <a:picLocks noChangeAspect="1"/>
          </p:cNvPicPr>
          <p:nvPr/>
        </p:nvPicPr>
        <p:blipFill>
          <a:blip r:embed="rId4"/>
          <a:srcRect l="51080" t="9907" b="8234"/>
          <a:stretch/>
        </p:blipFill>
        <p:spPr bwMode="auto">
          <a:xfrm>
            <a:off x="330155" y="3545633"/>
            <a:ext cx="7799454" cy="5778798"/>
          </a:xfrm>
          <a:prstGeom prst="rect">
            <a:avLst/>
          </a:prstGeom>
        </p:spPr>
      </p:pic>
      <p:sp>
        <p:nvSpPr>
          <p:cNvPr id="2" name="Content Placeholder 1">
            <a:extLst>
              <a:ext uri="{FF2B5EF4-FFF2-40B4-BE49-F238E27FC236}">
                <a16:creationId xmlns:a16="http://schemas.microsoft.com/office/drawing/2014/main" id="{7BE7CCF5-E5C8-2748-8E26-16A25AC1A916}"/>
              </a:ext>
            </a:extLst>
          </p:cNvPr>
          <p:cNvSpPr>
            <a:spLocks noGrp="1"/>
          </p:cNvSpPr>
          <p:nvPr>
            <p:ph idx="1"/>
          </p:nvPr>
        </p:nvSpPr>
        <p:spPr>
          <a:xfrm>
            <a:off x="2112123" y="2718825"/>
            <a:ext cx="6335462" cy="505122"/>
          </a:xfrm>
        </p:spPr>
        <p:txBody>
          <a:bodyPr/>
          <a:lstStyle/>
          <a:p>
            <a:r>
              <a:rPr lang="en-US" dirty="0"/>
              <a:t>Forward Physics Facility </a:t>
            </a:r>
          </a:p>
        </p:txBody>
      </p:sp>
      <p:sp>
        <p:nvSpPr>
          <p:cNvPr id="3" name="Title 2">
            <a:extLst>
              <a:ext uri="{FF2B5EF4-FFF2-40B4-BE49-F238E27FC236}">
                <a16:creationId xmlns:a16="http://schemas.microsoft.com/office/drawing/2014/main" id="{6B992C19-CC60-3642-8F74-82DB233FBB79}"/>
              </a:ext>
            </a:extLst>
          </p:cNvPr>
          <p:cNvSpPr>
            <a:spLocks noGrp="1"/>
          </p:cNvSpPr>
          <p:nvPr>
            <p:ph type="title"/>
          </p:nvPr>
        </p:nvSpPr>
        <p:spPr>
          <a:xfrm>
            <a:off x="830494" y="316300"/>
            <a:ext cx="7299116" cy="2131484"/>
          </a:xfrm>
        </p:spPr>
        <p:txBody>
          <a:bodyPr/>
          <a:lstStyle/>
          <a:p>
            <a:r>
              <a:rPr lang="en-US" dirty="0"/>
              <a:t>Physics Beyond Colliders</a:t>
            </a:r>
          </a:p>
        </p:txBody>
      </p:sp>
      <p:sp>
        <p:nvSpPr>
          <p:cNvPr id="6" name="Slide Number Placeholder 5">
            <a:extLst>
              <a:ext uri="{FF2B5EF4-FFF2-40B4-BE49-F238E27FC236}">
                <a16:creationId xmlns:a16="http://schemas.microsoft.com/office/drawing/2014/main" id="{44DC60AE-01D3-8B41-968E-73F7C7194E7B}"/>
              </a:ext>
            </a:extLst>
          </p:cNvPr>
          <p:cNvSpPr>
            <a:spLocks noGrp="1"/>
          </p:cNvSpPr>
          <p:nvPr>
            <p:ph type="sldNum" sz="quarter" idx="12"/>
          </p:nvPr>
        </p:nvSpPr>
        <p:spPr/>
        <p:txBody>
          <a:bodyPr/>
          <a:lstStyle/>
          <a:p>
            <a:pPr defTabSz="1828800">
              <a:defRPr/>
            </a:pPr>
            <a:fld id="{36B5EA5A-BC32-A742-B11B-8E7414D5B535}" type="slidenum">
              <a:rPr lang="en-US" kern="0">
                <a:solidFill>
                  <a:srgbClr val="FFFFFF"/>
                </a:solidFill>
                <a:latin typeface="Arial"/>
                <a:cs typeface="Arial"/>
              </a:rPr>
              <a:pPr defTabSz="1828800">
                <a:defRPr/>
              </a:pPr>
              <a:t>30</a:t>
            </a:fld>
            <a:endParaRPr lang="en-US" kern="0">
              <a:solidFill>
                <a:srgbClr val="FFFFFF"/>
              </a:solidFill>
              <a:latin typeface="Arial"/>
              <a:cs typeface="Arial"/>
            </a:endParaRPr>
          </a:p>
        </p:txBody>
      </p:sp>
      <p:sp>
        <p:nvSpPr>
          <p:cNvPr id="4" name="Content Placeholder 1">
            <a:extLst>
              <a:ext uri="{FF2B5EF4-FFF2-40B4-BE49-F238E27FC236}">
                <a16:creationId xmlns:a16="http://schemas.microsoft.com/office/drawing/2014/main" id="{FAB15872-8629-18C0-946E-FD002F751B9C}"/>
              </a:ext>
            </a:extLst>
          </p:cNvPr>
          <p:cNvSpPr txBox="1">
            <a:spLocks/>
          </p:cNvSpPr>
          <p:nvPr/>
        </p:nvSpPr>
        <p:spPr bwMode="auto">
          <a:xfrm>
            <a:off x="14064208" y="2718827"/>
            <a:ext cx="7920880" cy="505122"/>
          </a:xfrm>
          <a:prstGeom prst="rect">
            <a:avLst/>
          </a:prstGeom>
        </p:spPr>
        <p:txBody>
          <a:bodyPr vert="horz" lIns="0" tIns="0" rIns="0" bIns="0" rtlCol="0">
            <a:noAutofit/>
          </a:bodyPr>
          <a:lstStyle>
            <a:lvl1pPr marL="0" indent="0" algn="l" defTabSz="914400" eaLnBrk="1" hangingPunct="1">
              <a:lnSpc>
                <a:spcPct val="90000"/>
              </a:lnSpc>
              <a:spcBef>
                <a:spcPts val="1800"/>
              </a:spcBef>
              <a:spcAft>
                <a:spcPts val="400"/>
              </a:spcAft>
              <a:buFont typeface="Arial"/>
              <a:buNone/>
              <a:defRPr sz="2100" b="1">
                <a:solidFill>
                  <a:schemeClr val="tx2"/>
                </a:solidFill>
                <a:latin typeface="+mn-lt"/>
                <a:ea typeface="+mn-ea"/>
                <a:cs typeface="+mn-cs"/>
              </a:defRPr>
            </a:lvl1pPr>
            <a:lvl2pPr marL="324000" indent="-324000" algn="l" defTabSz="914400" eaLnBrk="1" hangingPunct="1">
              <a:lnSpc>
                <a:spcPct val="100000"/>
              </a:lnSpc>
              <a:spcBef>
                <a:spcPts val="500"/>
              </a:spcBef>
              <a:spcAft>
                <a:spcPts val="300"/>
              </a:spcAft>
              <a:buFont typeface="Arial"/>
              <a:buChar char="•"/>
              <a:defRPr sz="1800">
                <a:solidFill>
                  <a:schemeClr val="tx2"/>
                </a:solidFill>
                <a:latin typeface="+mn-lt"/>
                <a:ea typeface="+mn-ea"/>
                <a:cs typeface="+mn-cs"/>
              </a:defRPr>
            </a:lvl2pPr>
            <a:lvl3pPr marL="648000" indent="-324000" algn="l" defTabSz="914400" eaLnBrk="1" hangingPunct="1">
              <a:lnSpc>
                <a:spcPct val="100000"/>
              </a:lnSpc>
              <a:spcBef>
                <a:spcPts val="500"/>
              </a:spcBef>
              <a:spcAft>
                <a:spcPts val="300"/>
              </a:spcAft>
              <a:buSzPct val="100000"/>
              <a:buFont typeface="Arial"/>
              <a:buChar char="•"/>
              <a:defRPr sz="1700">
                <a:solidFill>
                  <a:schemeClr val="tx2"/>
                </a:solidFill>
                <a:latin typeface="+mn-lt"/>
                <a:ea typeface="+mn-ea"/>
                <a:cs typeface="+mn-cs"/>
              </a:defRPr>
            </a:lvl3pPr>
            <a:lvl4pPr marL="972000" indent="-324000" algn="l" defTabSz="914400" eaLnBrk="1" hangingPunct="1">
              <a:lnSpc>
                <a:spcPct val="100000"/>
              </a:lnSpc>
              <a:spcBef>
                <a:spcPts val="500"/>
              </a:spcBef>
              <a:spcAft>
                <a:spcPts val="300"/>
              </a:spcAft>
              <a:buSzPct val="100000"/>
              <a:buFont typeface="Arial"/>
              <a:buChar char="•"/>
              <a:defRPr sz="1600">
                <a:solidFill>
                  <a:schemeClr val="tx2"/>
                </a:solidFill>
                <a:latin typeface="+mn-lt"/>
                <a:ea typeface="+mn-ea"/>
                <a:cs typeface="+mn-cs"/>
              </a:defRPr>
            </a:lvl4pPr>
            <a:lvl5pPr marL="2057400" indent="-228600" algn="l" defTabSz="914400" eaLnBrk="1" hangingPunct="1">
              <a:lnSpc>
                <a:spcPct val="90000"/>
              </a:lnSpc>
              <a:spcBef>
                <a:spcPts val="500"/>
              </a:spcBef>
              <a:buSzPct val="100000"/>
              <a:buFont typeface="Arial"/>
              <a:buChar char="•"/>
              <a:defRPr sz="1600">
                <a:solidFill>
                  <a:schemeClr val="tx2">
                    <a:lumMod val="50000"/>
                  </a:schemeClr>
                </a:solidFill>
                <a:latin typeface="+mn-lt"/>
                <a:ea typeface="+mn-ea"/>
                <a:cs typeface="+mn-cs"/>
              </a:defRPr>
            </a:lvl5pPr>
            <a:lvl6pPr marL="2514600" indent="-228600" algn="l" defTabSz="914400" eaLnBrk="1" hangingPunct="1">
              <a:lnSpc>
                <a:spcPct val="90000"/>
              </a:lnSpc>
              <a:spcBef>
                <a:spcPts val="500"/>
              </a:spcBef>
              <a:buFont typeface="Arial"/>
              <a:buChar char="•"/>
              <a:defRPr sz="1800">
                <a:solidFill>
                  <a:schemeClr val="tx1"/>
                </a:solidFill>
                <a:latin typeface="+mn-lt"/>
                <a:ea typeface="+mn-ea"/>
                <a:cs typeface="+mn-cs"/>
              </a:defRPr>
            </a:lvl6pPr>
            <a:lvl7pPr marL="2971800" indent="-228600" algn="l" defTabSz="914400" eaLnBrk="1" hangingPunct="1">
              <a:lnSpc>
                <a:spcPct val="90000"/>
              </a:lnSpc>
              <a:spcBef>
                <a:spcPts val="500"/>
              </a:spcBef>
              <a:buFont typeface="Arial"/>
              <a:buChar char="•"/>
              <a:defRPr sz="1800">
                <a:solidFill>
                  <a:schemeClr val="tx1"/>
                </a:solidFill>
                <a:latin typeface="+mn-lt"/>
                <a:ea typeface="+mn-ea"/>
                <a:cs typeface="+mn-cs"/>
              </a:defRPr>
            </a:lvl7pPr>
            <a:lvl8pPr marL="3429000" indent="-228600" algn="l" defTabSz="914400" eaLnBrk="1" hangingPunct="1">
              <a:lnSpc>
                <a:spcPct val="90000"/>
              </a:lnSpc>
              <a:spcBef>
                <a:spcPts val="500"/>
              </a:spcBef>
              <a:buFont typeface="Arial"/>
              <a:buChar char="•"/>
              <a:defRPr sz="1800">
                <a:solidFill>
                  <a:schemeClr val="tx1"/>
                </a:solidFill>
                <a:latin typeface="+mn-lt"/>
                <a:ea typeface="+mn-ea"/>
                <a:cs typeface="+mn-cs"/>
              </a:defRPr>
            </a:lvl8pPr>
            <a:lvl9pPr marL="3886200" indent="-228600" algn="l" defTabSz="914400" eaLnBrk="1" hangingPunct="1">
              <a:lnSpc>
                <a:spcPct val="90000"/>
              </a:lnSpc>
              <a:spcBef>
                <a:spcPts val="500"/>
              </a:spcBef>
              <a:buFont typeface="Arial"/>
              <a:buChar char="•"/>
              <a:defRPr sz="1800">
                <a:solidFill>
                  <a:schemeClr val="tx1"/>
                </a:solidFill>
                <a:latin typeface="+mn-lt"/>
                <a:ea typeface="+mn-ea"/>
                <a:cs typeface="+mn-cs"/>
              </a:defRPr>
            </a:lvl9pPr>
          </a:lstStyle>
          <a:p>
            <a:pPr defTabSz="1828800">
              <a:spcBef>
                <a:spcPts val="3600"/>
              </a:spcBef>
              <a:spcAft>
                <a:spcPts val="800"/>
              </a:spcAft>
            </a:pPr>
            <a:r>
              <a:rPr lang="en-US" sz="4200" kern="0" dirty="0">
                <a:solidFill>
                  <a:srgbClr val="2F2F2F"/>
                </a:solidFill>
                <a:latin typeface="Arial"/>
                <a:cs typeface="Arial"/>
              </a:rPr>
              <a:t>AION100 @ CERN</a:t>
            </a:r>
          </a:p>
        </p:txBody>
      </p:sp>
      <p:pic>
        <p:nvPicPr>
          <p:cNvPr id="5" name="Picture 4" descr="A picture containing text, device, dark, meter&#10;&#10;Description automatically generated">
            <a:extLst>
              <a:ext uri="{FF2B5EF4-FFF2-40B4-BE49-F238E27FC236}">
                <a16:creationId xmlns:a16="http://schemas.microsoft.com/office/drawing/2014/main" id="{BA371CE2-5EC4-ECE1-7002-2F279425E7E0}"/>
              </a:ext>
            </a:extLst>
          </p:cNvPr>
          <p:cNvPicPr>
            <a:picLocks noChangeAspect="1"/>
          </p:cNvPicPr>
          <p:nvPr/>
        </p:nvPicPr>
        <p:blipFill>
          <a:blip r:embed="rId5"/>
          <a:stretch>
            <a:fillRect/>
          </a:stretch>
        </p:blipFill>
        <p:spPr>
          <a:xfrm>
            <a:off x="19131824" y="169751"/>
            <a:ext cx="5013504" cy="1926178"/>
          </a:xfrm>
          <a:prstGeom prst="rect">
            <a:avLst/>
          </a:prstGeom>
        </p:spPr>
      </p:pic>
      <p:pic>
        <p:nvPicPr>
          <p:cNvPr id="1026" name="Picture 2" descr="home">
            <a:extLst>
              <a:ext uri="{FF2B5EF4-FFF2-40B4-BE49-F238E27FC236}">
                <a16:creationId xmlns:a16="http://schemas.microsoft.com/office/drawing/2014/main" id="{ABBF7132-B82C-7CCB-26B5-CCAAEC4E565D}"/>
              </a:ext>
            </a:extLst>
          </p:cNvPr>
          <p:cNvPicPr>
            <a:picLocks noChangeAspect="1" noChangeArrowheads="1"/>
          </p:cNvPicPr>
          <p:nvPr/>
        </p:nvPicPr>
        <p:blipFill rotWithShape="1">
          <a:blip r:embed="rId6">
            <a:extLst>
              <a:ext uri="{28A0092B-C50C-407E-A947-70E740481C1C}">
                <a14:useLocalDpi xmlns:a14="http://schemas.microsoft.com/office/drawing/2010/main" val="0"/>
              </a:ext>
            </a:extLst>
          </a:blip>
          <a:srcRect r="4440"/>
          <a:stretch/>
        </p:blipFill>
        <p:spPr bwMode="auto">
          <a:xfrm>
            <a:off x="8398595" y="34878"/>
            <a:ext cx="7586810" cy="2370188"/>
          </a:xfrm>
          <a:prstGeom prst="rect">
            <a:avLst/>
          </a:prstGeom>
          <a:noFill/>
          <a:extLst>
            <a:ext uri="{909E8E84-426E-40DD-AFC4-6F175D3DCCD1}">
              <a14:hiddenFill xmlns:a14="http://schemas.microsoft.com/office/drawing/2010/main">
                <a:solidFill>
                  <a:srgbClr val="FFFFFF"/>
                </a:solidFill>
              </a14:hiddenFill>
            </a:ext>
          </a:extLst>
        </p:spPr>
      </p:pic>
      <p:sp>
        <p:nvSpPr>
          <p:cNvPr id="11" name="Content Placeholder 6">
            <a:extLst>
              <a:ext uri="{FF2B5EF4-FFF2-40B4-BE49-F238E27FC236}">
                <a16:creationId xmlns:a16="http://schemas.microsoft.com/office/drawing/2014/main" id="{E9291FD7-FD24-F3D9-B865-BD5FFF7361C2}"/>
              </a:ext>
            </a:extLst>
          </p:cNvPr>
          <p:cNvSpPr txBox="1">
            <a:spLocks/>
          </p:cNvSpPr>
          <p:nvPr/>
        </p:nvSpPr>
        <p:spPr bwMode="auto">
          <a:xfrm>
            <a:off x="3220120" y="3417321"/>
            <a:ext cx="11607056" cy="3344558"/>
          </a:xfrm>
          <a:prstGeom prst="rect">
            <a:avLst/>
          </a:prstGeom>
        </p:spPr>
        <p:txBody>
          <a:bodyPr vert="horz" lIns="0" tIns="0" rIns="0" bIns="0" rtlCol="0">
            <a:noAutofit/>
          </a:bodyPr>
          <a:lstStyle>
            <a:lvl1pPr marL="0" indent="0" algn="l" defTabSz="914400" eaLnBrk="1" hangingPunct="1">
              <a:lnSpc>
                <a:spcPct val="90000"/>
              </a:lnSpc>
              <a:spcBef>
                <a:spcPts val="1800"/>
              </a:spcBef>
              <a:spcAft>
                <a:spcPts val="400"/>
              </a:spcAft>
              <a:buFont typeface="Arial"/>
              <a:buNone/>
              <a:defRPr sz="2100" b="1">
                <a:solidFill>
                  <a:schemeClr val="tx2"/>
                </a:solidFill>
                <a:latin typeface="+mn-lt"/>
                <a:ea typeface="+mn-ea"/>
                <a:cs typeface="+mn-cs"/>
              </a:defRPr>
            </a:lvl1pPr>
            <a:lvl2pPr marL="324000" indent="-324000" algn="l" defTabSz="914400" eaLnBrk="1" hangingPunct="1">
              <a:lnSpc>
                <a:spcPct val="100000"/>
              </a:lnSpc>
              <a:spcBef>
                <a:spcPts val="500"/>
              </a:spcBef>
              <a:spcAft>
                <a:spcPts val="300"/>
              </a:spcAft>
              <a:buFont typeface="Arial"/>
              <a:buChar char="•"/>
              <a:defRPr sz="1800">
                <a:solidFill>
                  <a:schemeClr val="tx2"/>
                </a:solidFill>
                <a:latin typeface="+mn-lt"/>
                <a:ea typeface="+mn-ea"/>
                <a:cs typeface="+mn-cs"/>
              </a:defRPr>
            </a:lvl2pPr>
            <a:lvl3pPr marL="648000" indent="-324000" algn="l" defTabSz="914400" eaLnBrk="1" hangingPunct="1">
              <a:lnSpc>
                <a:spcPct val="100000"/>
              </a:lnSpc>
              <a:spcBef>
                <a:spcPts val="500"/>
              </a:spcBef>
              <a:spcAft>
                <a:spcPts val="300"/>
              </a:spcAft>
              <a:buSzPct val="100000"/>
              <a:buFont typeface="Arial"/>
              <a:buChar char="•"/>
              <a:defRPr sz="1700">
                <a:solidFill>
                  <a:schemeClr val="tx2"/>
                </a:solidFill>
                <a:latin typeface="+mn-lt"/>
                <a:ea typeface="+mn-ea"/>
                <a:cs typeface="+mn-cs"/>
              </a:defRPr>
            </a:lvl3pPr>
            <a:lvl4pPr marL="972000" indent="-324000" algn="l" defTabSz="914400" eaLnBrk="1" hangingPunct="1">
              <a:lnSpc>
                <a:spcPct val="100000"/>
              </a:lnSpc>
              <a:spcBef>
                <a:spcPts val="500"/>
              </a:spcBef>
              <a:spcAft>
                <a:spcPts val="300"/>
              </a:spcAft>
              <a:buSzPct val="100000"/>
              <a:buFont typeface="Arial"/>
              <a:buChar char="•"/>
              <a:defRPr sz="1600">
                <a:solidFill>
                  <a:schemeClr val="tx2"/>
                </a:solidFill>
                <a:latin typeface="+mn-lt"/>
                <a:ea typeface="+mn-ea"/>
                <a:cs typeface="+mn-cs"/>
              </a:defRPr>
            </a:lvl4pPr>
            <a:lvl5pPr marL="2057400" indent="-228600" algn="l" defTabSz="914400" eaLnBrk="1" hangingPunct="1">
              <a:lnSpc>
                <a:spcPct val="90000"/>
              </a:lnSpc>
              <a:spcBef>
                <a:spcPts val="500"/>
              </a:spcBef>
              <a:buSzPct val="100000"/>
              <a:buFont typeface="Arial"/>
              <a:buChar char="•"/>
              <a:defRPr sz="1600">
                <a:solidFill>
                  <a:schemeClr val="tx2">
                    <a:lumMod val="50000"/>
                  </a:schemeClr>
                </a:solidFill>
                <a:latin typeface="+mn-lt"/>
                <a:ea typeface="+mn-ea"/>
                <a:cs typeface="+mn-cs"/>
              </a:defRPr>
            </a:lvl5pPr>
            <a:lvl6pPr marL="2514600" indent="-228600" algn="l" defTabSz="914400" eaLnBrk="1" hangingPunct="1">
              <a:lnSpc>
                <a:spcPct val="90000"/>
              </a:lnSpc>
              <a:spcBef>
                <a:spcPts val="500"/>
              </a:spcBef>
              <a:buFont typeface="Arial"/>
              <a:buChar char="•"/>
              <a:defRPr sz="1800">
                <a:solidFill>
                  <a:schemeClr val="tx1"/>
                </a:solidFill>
                <a:latin typeface="+mn-lt"/>
                <a:ea typeface="+mn-ea"/>
                <a:cs typeface="+mn-cs"/>
              </a:defRPr>
            </a:lvl6pPr>
            <a:lvl7pPr marL="2971800" indent="-228600" algn="l" defTabSz="914400" eaLnBrk="1" hangingPunct="1">
              <a:lnSpc>
                <a:spcPct val="90000"/>
              </a:lnSpc>
              <a:spcBef>
                <a:spcPts val="500"/>
              </a:spcBef>
              <a:buFont typeface="Arial"/>
              <a:buChar char="•"/>
              <a:defRPr sz="1800">
                <a:solidFill>
                  <a:schemeClr val="tx1"/>
                </a:solidFill>
                <a:latin typeface="+mn-lt"/>
                <a:ea typeface="+mn-ea"/>
                <a:cs typeface="+mn-cs"/>
              </a:defRPr>
            </a:lvl7pPr>
            <a:lvl8pPr marL="3429000" indent="-228600" algn="l" defTabSz="914400" eaLnBrk="1" hangingPunct="1">
              <a:lnSpc>
                <a:spcPct val="90000"/>
              </a:lnSpc>
              <a:spcBef>
                <a:spcPts val="500"/>
              </a:spcBef>
              <a:buFont typeface="Arial"/>
              <a:buChar char="•"/>
              <a:defRPr sz="1800">
                <a:solidFill>
                  <a:schemeClr val="tx1"/>
                </a:solidFill>
                <a:latin typeface="+mn-lt"/>
                <a:ea typeface="+mn-ea"/>
                <a:cs typeface="+mn-cs"/>
              </a:defRPr>
            </a:lvl8pPr>
            <a:lvl9pPr marL="3886200" indent="-228600" algn="l" defTabSz="914400" eaLnBrk="1" hangingPunct="1">
              <a:lnSpc>
                <a:spcPct val="90000"/>
              </a:lnSpc>
              <a:spcBef>
                <a:spcPts val="500"/>
              </a:spcBef>
              <a:buFont typeface="Arial"/>
              <a:buChar char="•"/>
              <a:defRPr sz="1800">
                <a:solidFill>
                  <a:schemeClr val="tx1"/>
                </a:solidFill>
                <a:latin typeface="+mn-lt"/>
                <a:ea typeface="+mn-ea"/>
                <a:cs typeface="+mn-cs"/>
              </a:defRPr>
            </a:lvl9pPr>
          </a:lstStyle>
          <a:p>
            <a:pPr defTabSz="1828800">
              <a:lnSpc>
                <a:spcPct val="107000"/>
              </a:lnSpc>
              <a:spcBef>
                <a:spcPts val="1200"/>
              </a:spcBef>
              <a:spcAft>
                <a:spcPts val="0"/>
              </a:spcAft>
            </a:pPr>
            <a:r>
              <a:rPr lang="hu-HU" sz="2800" kern="0" dirty="0">
                <a:solidFill>
                  <a:srgbClr val="2F2F2F"/>
                </a:solidFill>
                <a:latin typeface="Arial" panose="020B0604020202020204" pitchFamily="34" charset="0"/>
                <a:ea typeface="Calibri" panose="020F0502020204030204" pitchFamily="34" charset="0"/>
                <a:cs typeface="Arial"/>
              </a:rPr>
              <a:t>Undergound</a:t>
            </a:r>
            <a:r>
              <a:rPr lang="hu-HU" sz="2800" b="0" kern="0" dirty="0">
                <a:solidFill>
                  <a:srgbClr val="2F2F2F"/>
                </a:solidFill>
                <a:latin typeface="Arial" panose="020B0604020202020204" pitchFamily="34" charset="0"/>
                <a:ea typeface="Calibri" panose="020F0502020204030204" pitchFamily="34" charset="0"/>
                <a:cs typeface="Arial"/>
              </a:rPr>
              <a:t>:</a:t>
            </a:r>
          </a:p>
          <a:p>
            <a:pPr marL="685800" indent="-685800" defTabSz="1828800">
              <a:lnSpc>
                <a:spcPct val="107000"/>
              </a:lnSpc>
              <a:spcBef>
                <a:spcPts val="1200"/>
              </a:spcBef>
              <a:spcAft>
                <a:spcPts val="0"/>
              </a:spcAft>
              <a:buFont typeface="Arial" panose="020B0604020202020204" pitchFamily="34" charset="0"/>
              <a:buChar char="•"/>
            </a:pPr>
            <a:r>
              <a:rPr lang="en-US" sz="2800" b="0" kern="0" dirty="0">
                <a:solidFill>
                  <a:srgbClr val="2F2F2F"/>
                </a:solidFill>
                <a:latin typeface="Arial" panose="020B0604020202020204" pitchFamily="34" charset="0"/>
                <a:ea typeface="Calibri" panose="020F0502020204030204" pitchFamily="34" charset="0"/>
                <a:cs typeface="Arial"/>
              </a:rPr>
              <a:t>A 75m x 11.8m  experimental cavern</a:t>
            </a:r>
            <a:endParaRPr lang="en-GB" sz="2800" b="0" kern="0" dirty="0">
              <a:solidFill>
                <a:srgbClr val="2F2F2F"/>
              </a:solidFill>
              <a:latin typeface="Arial" panose="020B0604020202020204" pitchFamily="34" charset="0"/>
              <a:ea typeface="Calibri" panose="020F0502020204030204" pitchFamily="34" charset="0"/>
              <a:cs typeface="Arial"/>
            </a:endParaRPr>
          </a:p>
          <a:p>
            <a:pPr marL="685800" indent="-685800" defTabSz="1828800">
              <a:lnSpc>
                <a:spcPct val="107000"/>
              </a:lnSpc>
              <a:spcBef>
                <a:spcPts val="1200"/>
              </a:spcBef>
              <a:spcAft>
                <a:spcPts val="0"/>
              </a:spcAft>
              <a:buFont typeface="Arial" panose="020B0604020202020204" pitchFamily="34" charset="0"/>
              <a:buChar char="•"/>
            </a:pPr>
            <a:r>
              <a:rPr lang="en-US" sz="2800" b="0" kern="0" dirty="0">
                <a:solidFill>
                  <a:srgbClr val="2F2F2F"/>
                </a:solidFill>
                <a:latin typeface="Arial" panose="020B0604020202020204" pitchFamily="34" charset="0"/>
                <a:ea typeface="Calibri" panose="020F0502020204030204" pitchFamily="34" charset="0"/>
                <a:cs typeface="Arial"/>
              </a:rPr>
              <a:t>A</a:t>
            </a:r>
            <a:r>
              <a:rPr lang="hu-HU" sz="2800" b="0" kern="0" dirty="0">
                <a:solidFill>
                  <a:srgbClr val="2F2F2F"/>
                </a:solidFill>
                <a:latin typeface="Arial" panose="020B0604020202020204" pitchFamily="34" charset="0"/>
                <a:ea typeface="Calibri" panose="020F0502020204030204" pitchFamily="34" charset="0"/>
                <a:cs typeface="Arial"/>
              </a:rPr>
              <a:t>n</a:t>
            </a:r>
            <a:r>
              <a:rPr lang="en-US" sz="2800" b="0" kern="0" dirty="0">
                <a:solidFill>
                  <a:srgbClr val="2F2F2F"/>
                </a:solidFill>
                <a:latin typeface="Arial" panose="020B0604020202020204" pitchFamily="34" charset="0"/>
                <a:ea typeface="Calibri" panose="020F0502020204030204" pitchFamily="34" charset="0"/>
                <a:cs typeface="Arial"/>
              </a:rPr>
              <a:t> 84m deep access shaft</a:t>
            </a:r>
            <a:endParaRPr lang="en-GB" sz="2800" b="0" kern="0" dirty="0">
              <a:solidFill>
                <a:srgbClr val="2F2F2F"/>
              </a:solidFill>
              <a:latin typeface="Arial" panose="020B0604020202020204" pitchFamily="34" charset="0"/>
              <a:ea typeface="Calibri" panose="020F0502020204030204" pitchFamily="34" charset="0"/>
              <a:cs typeface="Arial"/>
            </a:endParaRPr>
          </a:p>
          <a:p>
            <a:pPr marL="685800" indent="-685800" defTabSz="1828800">
              <a:lnSpc>
                <a:spcPct val="107000"/>
              </a:lnSpc>
              <a:spcBef>
                <a:spcPts val="1200"/>
              </a:spcBef>
              <a:spcAft>
                <a:spcPts val="0"/>
              </a:spcAft>
              <a:buFont typeface="Arial" panose="020B0604020202020204" pitchFamily="34" charset="0"/>
              <a:buChar char="•"/>
            </a:pPr>
            <a:r>
              <a:rPr lang="hu-HU" sz="2800" b="0" kern="0" dirty="0">
                <a:solidFill>
                  <a:srgbClr val="2F2F2F"/>
                </a:solidFill>
                <a:latin typeface="Arial" panose="020B0604020202020204" pitchFamily="34" charset="0"/>
                <a:ea typeface="Calibri" panose="020F0502020204030204" pitchFamily="34" charset="0"/>
                <a:cs typeface="Arial"/>
              </a:rPr>
              <a:t>Safety corridor inside the cavern </a:t>
            </a:r>
            <a:endParaRPr lang="hu-HU" sz="2800" kern="0" dirty="0">
              <a:solidFill>
                <a:srgbClr val="2F2F2F"/>
              </a:solidFill>
              <a:latin typeface="Arial" panose="020B0604020202020204" pitchFamily="34" charset="0"/>
              <a:ea typeface="Calibri" panose="020F0502020204030204" pitchFamily="34" charset="0"/>
              <a:cs typeface="Arial"/>
            </a:endParaRPr>
          </a:p>
          <a:p>
            <a:pPr defTabSz="1828800">
              <a:spcBef>
                <a:spcPts val="1200"/>
              </a:spcBef>
              <a:spcAft>
                <a:spcPts val="800"/>
              </a:spcAft>
            </a:pPr>
            <a:endParaRPr lang="en-US" sz="3600" b="0" kern="0" dirty="0">
              <a:solidFill>
                <a:srgbClr val="2F2F2F"/>
              </a:solidFill>
              <a:latin typeface="Arial"/>
              <a:cs typeface="Arial"/>
            </a:endParaRPr>
          </a:p>
        </p:txBody>
      </p:sp>
      <p:sp>
        <p:nvSpPr>
          <p:cNvPr id="12" name="Content Placeholder 6">
            <a:extLst>
              <a:ext uri="{FF2B5EF4-FFF2-40B4-BE49-F238E27FC236}">
                <a16:creationId xmlns:a16="http://schemas.microsoft.com/office/drawing/2014/main" id="{B3F9063E-476B-97B2-E292-E89DBE22554F}"/>
              </a:ext>
            </a:extLst>
          </p:cNvPr>
          <p:cNvSpPr txBox="1">
            <a:spLocks/>
          </p:cNvSpPr>
          <p:nvPr/>
        </p:nvSpPr>
        <p:spPr bwMode="auto">
          <a:xfrm>
            <a:off x="7906729" y="6034367"/>
            <a:ext cx="3793406" cy="3172674"/>
          </a:xfrm>
          <a:prstGeom prst="rect">
            <a:avLst/>
          </a:prstGeom>
        </p:spPr>
        <p:txBody>
          <a:bodyPr vert="horz" lIns="0" tIns="0" rIns="0" bIns="0" rtlCol="0">
            <a:noAutofit/>
          </a:bodyPr>
          <a:lstStyle>
            <a:lvl1pPr marL="0" indent="0" algn="l" defTabSz="914400" eaLnBrk="1" hangingPunct="1">
              <a:lnSpc>
                <a:spcPct val="90000"/>
              </a:lnSpc>
              <a:spcBef>
                <a:spcPts val="1800"/>
              </a:spcBef>
              <a:spcAft>
                <a:spcPts val="400"/>
              </a:spcAft>
              <a:buFont typeface="Arial"/>
              <a:buNone/>
              <a:defRPr sz="2100" b="1">
                <a:solidFill>
                  <a:schemeClr val="tx2">
                    <a:lumMod val="50000"/>
                  </a:schemeClr>
                </a:solidFill>
                <a:latin typeface="+mn-lt"/>
                <a:ea typeface="+mn-ea"/>
                <a:cs typeface="+mn-cs"/>
              </a:defRPr>
            </a:lvl1pPr>
            <a:lvl2pPr marL="323850" indent="-324000" algn="l" defTabSz="914400" eaLnBrk="1" hangingPunct="1">
              <a:lnSpc>
                <a:spcPct val="120000"/>
              </a:lnSpc>
              <a:spcBef>
                <a:spcPts val="500"/>
              </a:spcBef>
              <a:spcAft>
                <a:spcPts val="300"/>
              </a:spcAft>
              <a:buFont typeface="Arial"/>
              <a:buChar char="•"/>
              <a:defRPr sz="1800">
                <a:solidFill>
                  <a:schemeClr val="tx2">
                    <a:lumMod val="50000"/>
                  </a:schemeClr>
                </a:solidFill>
                <a:latin typeface="+mn-lt"/>
                <a:ea typeface="+mn-ea"/>
                <a:cs typeface="+mn-cs"/>
              </a:defRPr>
            </a:lvl2pPr>
            <a:lvl3pPr marL="648000" indent="-324000" algn="l" defTabSz="914400" eaLnBrk="1" hangingPunct="1">
              <a:lnSpc>
                <a:spcPct val="100000"/>
              </a:lnSpc>
              <a:spcBef>
                <a:spcPts val="500"/>
              </a:spcBef>
              <a:spcAft>
                <a:spcPts val="300"/>
              </a:spcAft>
              <a:buFont typeface="Arial"/>
              <a:buChar char="•"/>
              <a:defRPr sz="1700">
                <a:solidFill>
                  <a:schemeClr val="tx2">
                    <a:lumMod val="50000"/>
                  </a:schemeClr>
                </a:solidFill>
                <a:latin typeface="+mn-lt"/>
                <a:ea typeface="+mn-ea"/>
                <a:cs typeface="+mn-cs"/>
              </a:defRPr>
            </a:lvl3pPr>
            <a:lvl4pPr marL="972000" indent="-324000" algn="l" defTabSz="914400" eaLnBrk="1" hangingPunct="1">
              <a:lnSpc>
                <a:spcPct val="100000"/>
              </a:lnSpc>
              <a:spcBef>
                <a:spcPts val="500"/>
              </a:spcBef>
              <a:spcAft>
                <a:spcPts val="300"/>
              </a:spcAft>
              <a:buFont typeface="Arial"/>
              <a:buChar char="•"/>
              <a:defRPr sz="1600">
                <a:solidFill>
                  <a:schemeClr val="tx2">
                    <a:lumMod val="50000"/>
                  </a:schemeClr>
                </a:solidFill>
                <a:latin typeface="+mn-lt"/>
                <a:ea typeface="+mn-ea"/>
                <a:cs typeface="+mn-cs"/>
              </a:defRPr>
            </a:lvl4pPr>
            <a:lvl5pPr marL="2057400" indent="-228600" algn="l" defTabSz="914400" eaLnBrk="1" hangingPunct="1">
              <a:lnSpc>
                <a:spcPct val="90000"/>
              </a:lnSpc>
              <a:spcBef>
                <a:spcPts val="500"/>
              </a:spcBef>
              <a:buFont typeface="Arial"/>
              <a:buChar char="•"/>
              <a:defRPr sz="1600">
                <a:solidFill>
                  <a:schemeClr val="accent6"/>
                </a:solidFill>
                <a:latin typeface="+mn-lt"/>
                <a:ea typeface="+mn-ea"/>
                <a:cs typeface="+mn-cs"/>
              </a:defRPr>
            </a:lvl5pPr>
            <a:lvl6pPr marL="2514600" indent="-228600" algn="l" defTabSz="914400" eaLnBrk="1" hangingPunct="1">
              <a:lnSpc>
                <a:spcPct val="90000"/>
              </a:lnSpc>
              <a:spcBef>
                <a:spcPts val="500"/>
              </a:spcBef>
              <a:buFont typeface="Arial"/>
              <a:buChar char="•"/>
              <a:defRPr sz="1800">
                <a:solidFill>
                  <a:schemeClr val="tx1"/>
                </a:solidFill>
                <a:latin typeface="+mn-lt"/>
                <a:ea typeface="+mn-ea"/>
                <a:cs typeface="+mn-cs"/>
              </a:defRPr>
            </a:lvl6pPr>
            <a:lvl7pPr marL="2971800" indent="-228600" algn="l" defTabSz="914400" eaLnBrk="1" hangingPunct="1">
              <a:lnSpc>
                <a:spcPct val="90000"/>
              </a:lnSpc>
              <a:spcBef>
                <a:spcPts val="500"/>
              </a:spcBef>
              <a:buFont typeface="Arial"/>
              <a:buChar char="•"/>
              <a:defRPr sz="1800">
                <a:solidFill>
                  <a:schemeClr val="tx1"/>
                </a:solidFill>
                <a:latin typeface="+mn-lt"/>
                <a:ea typeface="+mn-ea"/>
                <a:cs typeface="+mn-cs"/>
              </a:defRPr>
            </a:lvl7pPr>
            <a:lvl8pPr marL="3429000" indent="-228600" algn="l" defTabSz="914400" eaLnBrk="1" hangingPunct="1">
              <a:lnSpc>
                <a:spcPct val="90000"/>
              </a:lnSpc>
              <a:spcBef>
                <a:spcPts val="500"/>
              </a:spcBef>
              <a:buFont typeface="Arial"/>
              <a:buChar char="•"/>
              <a:defRPr sz="1800">
                <a:solidFill>
                  <a:schemeClr val="tx1"/>
                </a:solidFill>
                <a:latin typeface="+mn-lt"/>
                <a:ea typeface="+mn-ea"/>
                <a:cs typeface="+mn-cs"/>
              </a:defRPr>
            </a:lvl8pPr>
            <a:lvl9pPr marL="3886200" indent="-228600" algn="l" defTabSz="914400" eaLnBrk="1" hangingPunct="1">
              <a:lnSpc>
                <a:spcPct val="90000"/>
              </a:lnSpc>
              <a:spcBef>
                <a:spcPts val="500"/>
              </a:spcBef>
              <a:buFont typeface="Arial"/>
              <a:buChar char="•"/>
              <a:defRPr sz="1800">
                <a:solidFill>
                  <a:schemeClr val="tx1"/>
                </a:solidFill>
                <a:latin typeface="+mn-lt"/>
                <a:ea typeface="+mn-ea"/>
                <a:cs typeface="+mn-cs"/>
              </a:defRPr>
            </a:lvl9pPr>
          </a:lstStyle>
          <a:p>
            <a:pPr defTabSz="1828800">
              <a:spcBef>
                <a:spcPts val="1200"/>
              </a:spcBef>
              <a:spcAft>
                <a:spcPts val="800"/>
              </a:spcAft>
            </a:pPr>
            <a:r>
              <a:rPr lang="en-GB" sz="2800" kern="0" dirty="0">
                <a:solidFill>
                  <a:srgbClr val="2F2F2F">
                    <a:lumMod val="50000"/>
                  </a:srgbClr>
                </a:solidFill>
                <a:latin typeface="Arial"/>
                <a:cs typeface="Arial"/>
              </a:rPr>
              <a:t>Above ground:</a:t>
            </a:r>
          </a:p>
          <a:p>
            <a:pPr marL="685800" lvl="1" indent="-685800" defTabSz="1828800">
              <a:lnSpc>
                <a:spcPct val="107000"/>
              </a:lnSpc>
              <a:spcBef>
                <a:spcPts val="1200"/>
              </a:spcBef>
              <a:spcAft>
                <a:spcPts val="0"/>
              </a:spcAft>
              <a:buFont typeface="Arial" panose="020B0604020202020204" pitchFamily="34" charset="0"/>
              <a:buChar char="•"/>
            </a:pPr>
            <a:r>
              <a:rPr lang="en-GB" sz="2800" kern="0" dirty="0">
                <a:solidFill>
                  <a:srgbClr val="2F2F2F">
                    <a:lumMod val="50000"/>
                  </a:srgbClr>
                </a:solidFill>
                <a:latin typeface="Arial" panose="020B0604020202020204" pitchFamily="34" charset="0"/>
                <a:cs typeface="Arial"/>
              </a:rPr>
              <a:t>Access building</a:t>
            </a:r>
          </a:p>
          <a:p>
            <a:pPr marL="685800" lvl="1" indent="-685800" defTabSz="1828800">
              <a:lnSpc>
                <a:spcPct val="107000"/>
              </a:lnSpc>
              <a:spcBef>
                <a:spcPts val="1200"/>
              </a:spcBef>
              <a:spcAft>
                <a:spcPts val="0"/>
              </a:spcAft>
              <a:buFont typeface="Arial" panose="020B0604020202020204" pitchFamily="34" charset="0"/>
              <a:buChar char="•"/>
            </a:pPr>
            <a:r>
              <a:rPr lang="en-GB" sz="2800" kern="0" dirty="0">
                <a:solidFill>
                  <a:srgbClr val="2F2F2F">
                    <a:lumMod val="50000"/>
                  </a:srgbClr>
                </a:solidFill>
                <a:latin typeface="Arial" panose="020B0604020202020204" pitchFamily="34" charset="0"/>
                <a:cs typeface="Arial"/>
              </a:rPr>
              <a:t>Electrical building</a:t>
            </a:r>
          </a:p>
          <a:p>
            <a:pPr marL="685800" lvl="1" indent="-685800" defTabSz="1828800">
              <a:lnSpc>
                <a:spcPct val="107000"/>
              </a:lnSpc>
              <a:spcBef>
                <a:spcPts val="1200"/>
              </a:spcBef>
              <a:spcAft>
                <a:spcPts val="0"/>
              </a:spcAft>
              <a:buFont typeface="Arial" panose="020B0604020202020204" pitchFamily="34" charset="0"/>
              <a:buChar char="•"/>
            </a:pPr>
            <a:r>
              <a:rPr lang="en-GB" sz="2800" kern="0" dirty="0">
                <a:solidFill>
                  <a:srgbClr val="2F2F2F">
                    <a:lumMod val="50000"/>
                  </a:srgbClr>
                </a:solidFill>
                <a:latin typeface="Arial" panose="020B0604020202020204" pitchFamily="34" charset="0"/>
                <a:cs typeface="Arial"/>
              </a:rPr>
              <a:t>Cooling &amp; Ventilation building</a:t>
            </a:r>
          </a:p>
        </p:txBody>
      </p:sp>
      <p:sp>
        <p:nvSpPr>
          <p:cNvPr id="15" name="Content Placeholder 6">
            <a:extLst>
              <a:ext uri="{FF2B5EF4-FFF2-40B4-BE49-F238E27FC236}">
                <a16:creationId xmlns:a16="http://schemas.microsoft.com/office/drawing/2014/main" id="{5DBE307C-558F-BCDB-D55D-CAF065D6A2CA}"/>
              </a:ext>
            </a:extLst>
          </p:cNvPr>
          <p:cNvSpPr txBox="1">
            <a:spLocks/>
          </p:cNvSpPr>
          <p:nvPr/>
        </p:nvSpPr>
        <p:spPr bwMode="auto">
          <a:xfrm>
            <a:off x="8752081" y="9533633"/>
            <a:ext cx="3793406" cy="3172674"/>
          </a:xfrm>
          <a:prstGeom prst="rect">
            <a:avLst/>
          </a:prstGeom>
        </p:spPr>
        <p:txBody>
          <a:bodyPr vert="horz" lIns="0" tIns="0" rIns="0" bIns="0" rtlCol="0">
            <a:noAutofit/>
          </a:bodyPr>
          <a:lstStyle>
            <a:lvl1pPr marL="0" indent="0" algn="l" defTabSz="914400" eaLnBrk="1" hangingPunct="1">
              <a:lnSpc>
                <a:spcPct val="90000"/>
              </a:lnSpc>
              <a:spcBef>
                <a:spcPts val="1800"/>
              </a:spcBef>
              <a:spcAft>
                <a:spcPts val="400"/>
              </a:spcAft>
              <a:buFont typeface="Arial"/>
              <a:buNone/>
              <a:defRPr sz="2100" b="1">
                <a:solidFill>
                  <a:schemeClr val="tx2">
                    <a:lumMod val="50000"/>
                  </a:schemeClr>
                </a:solidFill>
                <a:latin typeface="+mn-lt"/>
                <a:ea typeface="+mn-ea"/>
                <a:cs typeface="+mn-cs"/>
              </a:defRPr>
            </a:lvl1pPr>
            <a:lvl2pPr marL="323850" indent="-324000" algn="l" defTabSz="914400" eaLnBrk="1" hangingPunct="1">
              <a:lnSpc>
                <a:spcPct val="120000"/>
              </a:lnSpc>
              <a:spcBef>
                <a:spcPts val="500"/>
              </a:spcBef>
              <a:spcAft>
                <a:spcPts val="300"/>
              </a:spcAft>
              <a:buFont typeface="Arial"/>
              <a:buChar char="•"/>
              <a:defRPr sz="1800">
                <a:solidFill>
                  <a:schemeClr val="tx2">
                    <a:lumMod val="50000"/>
                  </a:schemeClr>
                </a:solidFill>
                <a:latin typeface="+mn-lt"/>
                <a:ea typeface="+mn-ea"/>
                <a:cs typeface="+mn-cs"/>
              </a:defRPr>
            </a:lvl2pPr>
            <a:lvl3pPr marL="648000" indent="-324000" algn="l" defTabSz="914400" eaLnBrk="1" hangingPunct="1">
              <a:lnSpc>
                <a:spcPct val="100000"/>
              </a:lnSpc>
              <a:spcBef>
                <a:spcPts val="500"/>
              </a:spcBef>
              <a:spcAft>
                <a:spcPts val="300"/>
              </a:spcAft>
              <a:buFont typeface="Arial"/>
              <a:buChar char="•"/>
              <a:defRPr sz="1700">
                <a:solidFill>
                  <a:schemeClr val="tx2">
                    <a:lumMod val="50000"/>
                  </a:schemeClr>
                </a:solidFill>
                <a:latin typeface="+mn-lt"/>
                <a:ea typeface="+mn-ea"/>
                <a:cs typeface="+mn-cs"/>
              </a:defRPr>
            </a:lvl3pPr>
            <a:lvl4pPr marL="972000" indent="-324000" algn="l" defTabSz="914400" eaLnBrk="1" hangingPunct="1">
              <a:lnSpc>
                <a:spcPct val="100000"/>
              </a:lnSpc>
              <a:spcBef>
                <a:spcPts val="500"/>
              </a:spcBef>
              <a:spcAft>
                <a:spcPts val="300"/>
              </a:spcAft>
              <a:buFont typeface="Arial"/>
              <a:buChar char="•"/>
              <a:defRPr sz="1600">
                <a:solidFill>
                  <a:schemeClr val="tx2">
                    <a:lumMod val="50000"/>
                  </a:schemeClr>
                </a:solidFill>
                <a:latin typeface="+mn-lt"/>
                <a:ea typeface="+mn-ea"/>
                <a:cs typeface="+mn-cs"/>
              </a:defRPr>
            </a:lvl4pPr>
            <a:lvl5pPr marL="2057400" indent="-228600" algn="l" defTabSz="914400" eaLnBrk="1" hangingPunct="1">
              <a:lnSpc>
                <a:spcPct val="90000"/>
              </a:lnSpc>
              <a:spcBef>
                <a:spcPts val="500"/>
              </a:spcBef>
              <a:buFont typeface="Arial"/>
              <a:buChar char="•"/>
              <a:defRPr sz="1600">
                <a:solidFill>
                  <a:schemeClr val="accent6"/>
                </a:solidFill>
                <a:latin typeface="+mn-lt"/>
                <a:ea typeface="+mn-ea"/>
                <a:cs typeface="+mn-cs"/>
              </a:defRPr>
            </a:lvl5pPr>
            <a:lvl6pPr marL="2514600" indent="-228600" algn="l" defTabSz="914400" eaLnBrk="1" hangingPunct="1">
              <a:lnSpc>
                <a:spcPct val="90000"/>
              </a:lnSpc>
              <a:spcBef>
                <a:spcPts val="500"/>
              </a:spcBef>
              <a:buFont typeface="Arial"/>
              <a:buChar char="•"/>
              <a:defRPr sz="1800">
                <a:solidFill>
                  <a:schemeClr val="tx1"/>
                </a:solidFill>
                <a:latin typeface="+mn-lt"/>
                <a:ea typeface="+mn-ea"/>
                <a:cs typeface="+mn-cs"/>
              </a:defRPr>
            </a:lvl6pPr>
            <a:lvl7pPr marL="2971800" indent="-228600" algn="l" defTabSz="914400" eaLnBrk="1" hangingPunct="1">
              <a:lnSpc>
                <a:spcPct val="90000"/>
              </a:lnSpc>
              <a:spcBef>
                <a:spcPts val="500"/>
              </a:spcBef>
              <a:buFont typeface="Arial"/>
              <a:buChar char="•"/>
              <a:defRPr sz="1800">
                <a:solidFill>
                  <a:schemeClr val="tx1"/>
                </a:solidFill>
                <a:latin typeface="+mn-lt"/>
                <a:ea typeface="+mn-ea"/>
                <a:cs typeface="+mn-cs"/>
              </a:defRPr>
            </a:lvl7pPr>
            <a:lvl8pPr marL="3429000" indent="-228600" algn="l" defTabSz="914400" eaLnBrk="1" hangingPunct="1">
              <a:lnSpc>
                <a:spcPct val="90000"/>
              </a:lnSpc>
              <a:spcBef>
                <a:spcPts val="500"/>
              </a:spcBef>
              <a:buFont typeface="Arial"/>
              <a:buChar char="•"/>
              <a:defRPr sz="1800">
                <a:solidFill>
                  <a:schemeClr val="tx1"/>
                </a:solidFill>
                <a:latin typeface="+mn-lt"/>
                <a:ea typeface="+mn-ea"/>
                <a:cs typeface="+mn-cs"/>
              </a:defRPr>
            </a:lvl8pPr>
            <a:lvl9pPr marL="3886200" indent="-228600" algn="l" defTabSz="914400" eaLnBrk="1" hangingPunct="1">
              <a:lnSpc>
                <a:spcPct val="90000"/>
              </a:lnSpc>
              <a:spcBef>
                <a:spcPts val="500"/>
              </a:spcBef>
              <a:buFont typeface="Arial"/>
              <a:buChar char="•"/>
              <a:defRPr sz="1800">
                <a:solidFill>
                  <a:schemeClr val="tx1"/>
                </a:solidFill>
                <a:latin typeface="+mn-lt"/>
                <a:ea typeface="+mn-ea"/>
                <a:cs typeface="+mn-cs"/>
              </a:defRPr>
            </a:lvl9pPr>
          </a:lstStyle>
          <a:p>
            <a:pPr defTabSz="1828800">
              <a:spcBef>
                <a:spcPts val="1200"/>
              </a:spcBef>
              <a:spcAft>
                <a:spcPts val="800"/>
              </a:spcAft>
            </a:pPr>
            <a:r>
              <a:rPr lang="en-GB" sz="2800" kern="0" dirty="0">
                <a:solidFill>
                  <a:srgbClr val="2F2F2F">
                    <a:lumMod val="50000"/>
                  </a:srgbClr>
                </a:solidFill>
                <a:latin typeface="Arial"/>
                <a:cs typeface="Arial"/>
              </a:rPr>
              <a:t>Project Stage</a:t>
            </a:r>
          </a:p>
          <a:p>
            <a:pPr marL="685800" lvl="1" indent="-685800" defTabSz="1828800">
              <a:lnSpc>
                <a:spcPct val="107000"/>
              </a:lnSpc>
              <a:spcBef>
                <a:spcPts val="1200"/>
              </a:spcBef>
              <a:spcAft>
                <a:spcPts val="0"/>
              </a:spcAft>
              <a:buFont typeface="Arial" panose="020B0604020202020204" pitchFamily="34" charset="0"/>
              <a:buChar char="•"/>
            </a:pPr>
            <a:r>
              <a:rPr lang="en-GB" sz="2800" kern="0" dirty="0">
                <a:solidFill>
                  <a:srgbClr val="2F2F2F">
                    <a:lumMod val="50000"/>
                  </a:srgbClr>
                </a:solidFill>
                <a:latin typeface="Arial" panose="020B0604020202020204" pitchFamily="34" charset="0"/>
                <a:cs typeface="Arial"/>
              </a:rPr>
              <a:t>Awaiting budget approval before detailed design stage</a:t>
            </a:r>
          </a:p>
        </p:txBody>
      </p:sp>
      <p:sp>
        <p:nvSpPr>
          <p:cNvPr id="18" name="Content Placeholder 6">
            <a:extLst>
              <a:ext uri="{FF2B5EF4-FFF2-40B4-BE49-F238E27FC236}">
                <a16:creationId xmlns:a16="http://schemas.microsoft.com/office/drawing/2014/main" id="{E01C2FA4-7D4E-A066-FF39-73EAA919A1C0}"/>
              </a:ext>
            </a:extLst>
          </p:cNvPr>
          <p:cNvSpPr txBox="1">
            <a:spLocks/>
          </p:cNvSpPr>
          <p:nvPr/>
        </p:nvSpPr>
        <p:spPr bwMode="auto">
          <a:xfrm>
            <a:off x="14034213" y="3413999"/>
            <a:ext cx="9901734" cy="3172674"/>
          </a:xfrm>
          <a:prstGeom prst="rect">
            <a:avLst/>
          </a:prstGeom>
        </p:spPr>
        <p:txBody>
          <a:bodyPr vert="horz" lIns="0" tIns="0" rIns="0" bIns="0" rtlCol="0">
            <a:noAutofit/>
          </a:bodyPr>
          <a:lstStyle>
            <a:lvl1pPr marL="0" indent="0" algn="l" defTabSz="914400" eaLnBrk="1" hangingPunct="1">
              <a:lnSpc>
                <a:spcPct val="90000"/>
              </a:lnSpc>
              <a:spcBef>
                <a:spcPts val="1800"/>
              </a:spcBef>
              <a:spcAft>
                <a:spcPts val="400"/>
              </a:spcAft>
              <a:buFont typeface="Arial"/>
              <a:buNone/>
              <a:defRPr sz="2100" b="1">
                <a:solidFill>
                  <a:schemeClr val="tx2">
                    <a:lumMod val="50000"/>
                  </a:schemeClr>
                </a:solidFill>
                <a:latin typeface="+mn-lt"/>
                <a:ea typeface="+mn-ea"/>
                <a:cs typeface="+mn-cs"/>
              </a:defRPr>
            </a:lvl1pPr>
            <a:lvl2pPr marL="323850" indent="-324000" algn="l" defTabSz="914400" eaLnBrk="1" hangingPunct="1">
              <a:lnSpc>
                <a:spcPct val="120000"/>
              </a:lnSpc>
              <a:spcBef>
                <a:spcPts val="500"/>
              </a:spcBef>
              <a:spcAft>
                <a:spcPts val="300"/>
              </a:spcAft>
              <a:buFont typeface="Arial"/>
              <a:buChar char="•"/>
              <a:defRPr sz="1800">
                <a:solidFill>
                  <a:schemeClr val="tx2">
                    <a:lumMod val="50000"/>
                  </a:schemeClr>
                </a:solidFill>
                <a:latin typeface="+mn-lt"/>
                <a:ea typeface="+mn-ea"/>
                <a:cs typeface="+mn-cs"/>
              </a:defRPr>
            </a:lvl2pPr>
            <a:lvl3pPr marL="648000" indent="-324000" algn="l" defTabSz="914400" eaLnBrk="1" hangingPunct="1">
              <a:lnSpc>
                <a:spcPct val="100000"/>
              </a:lnSpc>
              <a:spcBef>
                <a:spcPts val="500"/>
              </a:spcBef>
              <a:spcAft>
                <a:spcPts val="300"/>
              </a:spcAft>
              <a:buFont typeface="Arial"/>
              <a:buChar char="•"/>
              <a:defRPr sz="1700">
                <a:solidFill>
                  <a:schemeClr val="tx2">
                    <a:lumMod val="50000"/>
                  </a:schemeClr>
                </a:solidFill>
                <a:latin typeface="+mn-lt"/>
                <a:ea typeface="+mn-ea"/>
                <a:cs typeface="+mn-cs"/>
              </a:defRPr>
            </a:lvl3pPr>
            <a:lvl4pPr marL="972000" indent="-324000" algn="l" defTabSz="914400" eaLnBrk="1" hangingPunct="1">
              <a:lnSpc>
                <a:spcPct val="100000"/>
              </a:lnSpc>
              <a:spcBef>
                <a:spcPts val="500"/>
              </a:spcBef>
              <a:spcAft>
                <a:spcPts val="300"/>
              </a:spcAft>
              <a:buFont typeface="Arial"/>
              <a:buChar char="•"/>
              <a:defRPr sz="1600">
                <a:solidFill>
                  <a:schemeClr val="tx2">
                    <a:lumMod val="50000"/>
                  </a:schemeClr>
                </a:solidFill>
                <a:latin typeface="+mn-lt"/>
                <a:ea typeface="+mn-ea"/>
                <a:cs typeface="+mn-cs"/>
              </a:defRPr>
            </a:lvl4pPr>
            <a:lvl5pPr marL="2057400" indent="-228600" algn="l" defTabSz="914400" eaLnBrk="1" hangingPunct="1">
              <a:lnSpc>
                <a:spcPct val="90000"/>
              </a:lnSpc>
              <a:spcBef>
                <a:spcPts val="500"/>
              </a:spcBef>
              <a:buFont typeface="Arial"/>
              <a:buChar char="•"/>
              <a:defRPr sz="1600">
                <a:solidFill>
                  <a:schemeClr val="accent6"/>
                </a:solidFill>
                <a:latin typeface="+mn-lt"/>
                <a:ea typeface="+mn-ea"/>
                <a:cs typeface="+mn-cs"/>
              </a:defRPr>
            </a:lvl5pPr>
            <a:lvl6pPr marL="2514600" indent="-228600" algn="l" defTabSz="914400" eaLnBrk="1" hangingPunct="1">
              <a:lnSpc>
                <a:spcPct val="90000"/>
              </a:lnSpc>
              <a:spcBef>
                <a:spcPts val="500"/>
              </a:spcBef>
              <a:buFont typeface="Arial"/>
              <a:buChar char="•"/>
              <a:defRPr sz="1800">
                <a:solidFill>
                  <a:schemeClr val="tx1"/>
                </a:solidFill>
                <a:latin typeface="+mn-lt"/>
                <a:ea typeface="+mn-ea"/>
                <a:cs typeface="+mn-cs"/>
              </a:defRPr>
            </a:lvl6pPr>
            <a:lvl7pPr marL="2971800" indent="-228600" algn="l" defTabSz="914400" eaLnBrk="1" hangingPunct="1">
              <a:lnSpc>
                <a:spcPct val="90000"/>
              </a:lnSpc>
              <a:spcBef>
                <a:spcPts val="500"/>
              </a:spcBef>
              <a:buFont typeface="Arial"/>
              <a:buChar char="•"/>
              <a:defRPr sz="1800">
                <a:solidFill>
                  <a:schemeClr val="tx1"/>
                </a:solidFill>
                <a:latin typeface="+mn-lt"/>
                <a:ea typeface="+mn-ea"/>
                <a:cs typeface="+mn-cs"/>
              </a:defRPr>
            </a:lvl7pPr>
            <a:lvl8pPr marL="3429000" indent="-228600" algn="l" defTabSz="914400" eaLnBrk="1" hangingPunct="1">
              <a:lnSpc>
                <a:spcPct val="90000"/>
              </a:lnSpc>
              <a:spcBef>
                <a:spcPts val="500"/>
              </a:spcBef>
              <a:buFont typeface="Arial"/>
              <a:buChar char="•"/>
              <a:defRPr sz="1800">
                <a:solidFill>
                  <a:schemeClr val="tx1"/>
                </a:solidFill>
                <a:latin typeface="+mn-lt"/>
                <a:ea typeface="+mn-ea"/>
                <a:cs typeface="+mn-cs"/>
              </a:defRPr>
            </a:lvl8pPr>
            <a:lvl9pPr marL="3886200" indent="-228600" algn="l" defTabSz="914400" eaLnBrk="1" hangingPunct="1">
              <a:lnSpc>
                <a:spcPct val="90000"/>
              </a:lnSpc>
              <a:spcBef>
                <a:spcPts val="500"/>
              </a:spcBef>
              <a:buFont typeface="Arial"/>
              <a:buChar char="•"/>
              <a:defRPr sz="1800">
                <a:solidFill>
                  <a:schemeClr val="tx1"/>
                </a:solidFill>
                <a:latin typeface="+mn-lt"/>
                <a:ea typeface="+mn-ea"/>
                <a:cs typeface="+mn-cs"/>
              </a:defRPr>
            </a:lvl9pPr>
          </a:lstStyle>
          <a:p>
            <a:pPr defTabSz="1828800">
              <a:spcBef>
                <a:spcPts val="1200"/>
              </a:spcBef>
              <a:spcAft>
                <a:spcPts val="800"/>
              </a:spcAft>
            </a:pPr>
            <a:r>
              <a:rPr lang="en-GB" sz="2800" kern="0" dirty="0">
                <a:solidFill>
                  <a:srgbClr val="2F2F2F">
                    <a:lumMod val="50000"/>
                  </a:srgbClr>
                </a:solidFill>
                <a:latin typeface="Arial" panose="020B0604020202020204" pitchFamily="34" charset="0"/>
                <a:cs typeface="Arial"/>
              </a:rPr>
              <a:t>Overview</a:t>
            </a:r>
          </a:p>
          <a:p>
            <a:pPr marL="571500" indent="-571500" defTabSz="1828800">
              <a:spcBef>
                <a:spcPts val="1200"/>
              </a:spcBef>
              <a:spcAft>
                <a:spcPts val="800"/>
              </a:spcAft>
              <a:buFont typeface="Arial" panose="020B0604020202020204" pitchFamily="34" charset="0"/>
              <a:buChar char="•"/>
            </a:pPr>
            <a:r>
              <a:rPr lang="en-GB" sz="2800" b="0" kern="0" dirty="0">
                <a:solidFill>
                  <a:srgbClr val="2F2F2F">
                    <a:lumMod val="50000"/>
                  </a:srgbClr>
                </a:solidFill>
                <a:latin typeface="Arial" panose="020B0604020202020204" pitchFamily="34" charset="0"/>
                <a:cs typeface="Arial"/>
              </a:rPr>
              <a:t>Proposed use of existing 100m deep shaft to house the latest Atom Interferometer at CERN</a:t>
            </a:r>
          </a:p>
          <a:p>
            <a:pPr marL="571500" indent="-571500" defTabSz="1828800">
              <a:spcBef>
                <a:spcPts val="1200"/>
              </a:spcBef>
              <a:spcAft>
                <a:spcPts val="800"/>
              </a:spcAft>
              <a:buFont typeface="Arial" panose="020B0604020202020204" pitchFamily="34" charset="0"/>
              <a:buChar char="•"/>
            </a:pPr>
            <a:r>
              <a:rPr lang="en-GB" sz="2800" b="0" kern="0" dirty="0">
                <a:solidFill>
                  <a:srgbClr val="2F2F2F">
                    <a:lumMod val="50000"/>
                  </a:srgbClr>
                </a:solidFill>
                <a:latin typeface="Arial" panose="020B0604020202020204" pitchFamily="34" charset="0"/>
                <a:cs typeface="Arial"/>
              </a:rPr>
              <a:t>Proposed civil works include a surface structure and shielding wall + blocks at the base of the shaft</a:t>
            </a:r>
          </a:p>
        </p:txBody>
      </p:sp>
      <p:sp>
        <p:nvSpPr>
          <p:cNvPr id="21" name="Rectangle 20">
            <a:extLst>
              <a:ext uri="{FF2B5EF4-FFF2-40B4-BE49-F238E27FC236}">
                <a16:creationId xmlns:a16="http://schemas.microsoft.com/office/drawing/2014/main" id="{A3CFB339-0174-BFD1-2568-F4EB5F62226E}"/>
              </a:ext>
            </a:extLst>
          </p:cNvPr>
          <p:cNvSpPr/>
          <p:nvPr/>
        </p:nvSpPr>
        <p:spPr>
          <a:xfrm>
            <a:off x="13681520" y="2607747"/>
            <a:ext cx="10607824" cy="9952050"/>
          </a:xfrm>
          <a:prstGeom prst="rect">
            <a:avLst/>
          </a:prstGeom>
          <a:noFill/>
          <a:ln w="38100">
            <a:solidFill>
              <a:srgbClr val="0033A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defTabSz="1828800"/>
            <a:endParaRPr lang="en-GB" kern="0">
              <a:solidFill>
                <a:srgbClr val="FFFFFF"/>
              </a:solidFill>
              <a:latin typeface="Arial"/>
              <a:cs typeface="Arial"/>
            </a:endParaRPr>
          </a:p>
        </p:txBody>
      </p:sp>
      <p:sp>
        <p:nvSpPr>
          <p:cNvPr id="22" name="Rectangle 21">
            <a:extLst>
              <a:ext uri="{FF2B5EF4-FFF2-40B4-BE49-F238E27FC236}">
                <a16:creationId xmlns:a16="http://schemas.microsoft.com/office/drawing/2014/main" id="{49466E0D-F77A-F94B-A91E-5305076CEAFF}"/>
              </a:ext>
            </a:extLst>
          </p:cNvPr>
          <p:cNvSpPr/>
          <p:nvPr/>
        </p:nvSpPr>
        <p:spPr>
          <a:xfrm>
            <a:off x="448052" y="2596031"/>
            <a:ext cx="11743948" cy="9952050"/>
          </a:xfrm>
          <a:prstGeom prst="rect">
            <a:avLst/>
          </a:prstGeom>
          <a:noFill/>
          <a:ln w="38100">
            <a:solidFill>
              <a:srgbClr val="0033A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defTabSz="1828800"/>
            <a:endParaRPr lang="en-GB" kern="0">
              <a:solidFill>
                <a:srgbClr val="FFFFFF"/>
              </a:solidFill>
              <a:latin typeface="Arial"/>
              <a:cs typeface="Arial"/>
            </a:endParaRPr>
          </a:p>
        </p:txBody>
      </p:sp>
      <p:sp>
        <p:nvSpPr>
          <p:cNvPr id="23" name="TextBox 22">
            <a:extLst>
              <a:ext uri="{FF2B5EF4-FFF2-40B4-BE49-F238E27FC236}">
                <a16:creationId xmlns:a16="http://schemas.microsoft.com/office/drawing/2014/main" id="{4D592C59-8265-C447-E272-B8B79A94083B}"/>
              </a:ext>
            </a:extLst>
          </p:cNvPr>
          <p:cNvSpPr txBox="1"/>
          <p:nvPr/>
        </p:nvSpPr>
        <p:spPr bwMode="auto">
          <a:xfrm>
            <a:off x="6431360" y="12816001"/>
            <a:ext cx="11377264" cy="646331"/>
          </a:xfrm>
          <a:prstGeom prst="rect">
            <a:avLst/>
          </a:prstGeom>
          <a:noFill/>
        </p:spPr>
        <p:txBody>
          <a:bodyPr wrap="square" rtlCol="0">
            <a:spAutoFit/>
          </a:bodyPr>
          <a:lstStyle/>
          <a:p>
            <a:pPr defTabSz="1828800"/>
            <a:r>
              <a:rPr lang="en-GB" kern="0" dirty="0">
                <a:solidFill>
                  <a:srgbClr val="FFFFFF"/>
                </a:solidFill>
                <a:latin typeface="Arial"/>
                <a:cs typeface="Arial"/>
              </a:rPr>
              <a:t>These projects are yet to be decided on at the ESPP</a:t>
            </a:r>
          </a:p>
        </p:txBody>
      </p:sp>
      <p:pic>
        <p:nvPicPr>
          <p:cNvPr id="9" name="Picture 8" descr="A white object with black wires&#10;&#10;AI-generated content may be incorrect.">
            <a:extLst>
              <a:ext uri="{FF2B5EF4-FFF2-40B4-BE49-F238E27FC236}">
                <a16:creationId xmlns:a16="http://schemas.microsoft.com/office/drawing/2014/main" id="{F8D6BD8D-0A3B-7A95-BEA8-3BC0A67A9B85}"/>
              </a:ext>
            </a:extLst>
          </p:cNvPr>
          <p:cNvPicPr>
            <a:picLocks noChangeAspect="1"/>
          </p:cNvPicPr>
          <p:nvPr/>
        </p:nvPicPr>
        <p:blipFill>
          <a:blip r:embed="rId7"/>
          <a:srcRect l="25195" r="32870"/>
          <a:stretch/>
        </p:blipFill>
        <p:spPr>
          <a:xfrm>
            <a:off x="20231852" y="7657409"/>
            <a:ext cx="3915488" cy="4802898"/>
          </a:xfrm>
          <a:prstGeom prst="rect">
            <a:avLst/>
          </a:prstGeom>
        </p:spPr>
      </p:pic>
      <p:pic>
        <p:nvPicPr>
          <p:cNvPr id="16" name="Picture 2">
            <a:extLst>
              <a:ext uri="{FF2B5EF4-FFF2-40B4-BE49-F238E27FC236}">
                <a16:creationId xmlns:a16="http://schemas.microsoft.com/office/drawing/2014/main" id="{A6248B84-F566-0324-4158-C08B7AC84431}"/>
              </a:ext>
            </a:extLst>
          </p:cNvPr>
          <p:cNvPicPr>
            <a:picLocks noChangeAspect="1" noChangeArrowheads="1"/>
          </p:cNvPicPr>
          <p:nvPr/>
        </p:nvPicPr>
        <p:blipFill rotWithShape="1">
          <a:blip r:embed="rId8">
            <a:extLst>
              <a:ext uri="{28A0092B-C50C-407E-A947-70E740481C1C}">
                <a14:useLocalDpi xmlns:a14="http://schemas.microsoft.com/office/drawing/2010/main" val="0"/>
              </a:ext>
            </a:extLst>
          </a:blip>
          <a:srcRect r="5431"/>
          <a:stretch/>
        </p:blipFill>
        <p:spPr bwMode="auto">
          <a:xfrm>
            <a:off x="14364007" y="9627050"/>
            <a:ext cx="4549934" cy="2783888"/>
          </a:xfrm>
          <a:prstGeom prst="rect">
            <a:avLst/>
          </a:prstGeom>
          <a:noFill/>
          <a:extLst>
            <a:ext uri="{909E8E84-426E-40DD-AFC4-6F175D3DCCD1}">
              <a14:hiddenFill xmlns:a14="http://schemas.microsoft.com/office/drawing/2010/main">
                <a:solidFill>
                  <a:srgbClr val="FFFFFF"/>
                </a:solidFill>
              </a14:hiddenFill>
            </a:ext>
          </a:extLst>
        </p:spPr>
      </p:pic>
      <p:pic>
        <p:nvPicPr>
          <p:cNvPr id="24" name="Picture 4">
            <a:extLst>
              <a:ext uri="{FF2B5EF4-FFF2-40B4-BE49-F238E27FC236}">
                <a16:creationId xmlns:a16="http://schemas.microsoft.com/office/drawing/2014/main" id="{4BC2DEFA-5F43-279B-AE92-3DEA2F7E054A}"/>
              </a:ext>
            </a:extLst>
          </p:cNvPr>
          <p:cNvPicPr>
            <a:picLocks noChangeAspect="1" noChangeArrowheads="1"/>
          </p:cNvPicPr>
          <p:nvPr/>
        </p:nvPicPr>
        <p:blipFill rotWithShape="1">
          <a:blip r:embed="rId9">
            <a:extLst>
              <a:ext uri="{28A0092B-C50C-407E-A947-70E740481C1C}">
                <a14:useLocalDpi xmlns:a14="http://schemas.microsoft.com/office/drawing/2010/main" val="0"/>
              </a:ext>
            </a:extLst>
          </a:blip>
          <a:srcRect r="5042"/>
          <a:stretch/>
        </p:blipFill>
        <p:spPr bwMode="auto">
          <a:xfrm>
            <a:off x="14397967" y="6396499"/>
            <a:ext cx="4549934" cy="277247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0785396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D6614FA-9179-981A-4DEA-7F3065677ECD}"/>
            </a:ext>
          </a:extLst>
        </p:cNvPr>
        <p:cNvGrpSpPr/>
        <p:nvPr/>
      </p:nvGrpSpPr>
      <p:grpSpPr>
        <a:xfrm>
          <a:off x="0" y="0"/>
          <a:ext cx="0" cy="0"/>
          <a:chOff x="0" y="0"/>
          <a:chExt cx="0" cy="0"/>
        </a:xfrm>
      </p:grpSpPr>
      <p:pic>
        <p:nvPicPr>
          <p:cNvPr id="5" name="Content Placeholder 4" descr="A group of people wearing safety vests and helmets&#10;&#10;Description automatically generated">
            <a:extLst>
              <a:ext uri="{FF2B5EF4-FFF2-40B4-BE49-F238E27FC236}">
                <a16:creationId xmlns:a16="http://schemas.microsoft.com/office/drawing/2014/main" id="{39597E01-3A81-C0F4-D26C-801D72531DD8}"/>
              </a:ext>
            </a:extLst>
          </p:cNvPr>
          <p:cNvPicPr>
            <a:picLocks noGrp="1" noChangeAspect="1"/>
          </p:cNvPicPr>
          <p:nvPr>
            <p:ph idx="1"/>
          </p:nvPr>
        </p:nvPicPr>
        <p:blipFill>
          <a:blip r:embed="rId2"/>
          <a:stretch>
            <a:fillRect/>
          </a:stretch>
        </p:blipFill>
        <p:spPr>
          <a:xfrm>
            <a:off x="14655703" y="5269008"/>
            <a:ext cx="9601066" cy="7200800"/>
          </a:xfrm>
        </p:spPr>
      </p:pic>
      <p:sp>
        <p:nvSpPr>
          <p:cNvPr id="3" name="Title 2">
            <a:extLst>
              <a:ext uri="{FF2B5EF4-FFF2-40B4-BE49-F238E27FC236}">
                <a16:creationId xmlns:a16="http://schemas.microsoft.com/office/drawing/2014/main" id="{205493F8-7B8A-1261-5354-6CFE39ED9221}"/>
              </a:ext>
            </a:extLst>
          </p:cNvPr>
          <p:cNvSpPr>
            <a:spLocks noGrp="1"/>
          </p:cNvSpPr>
          <p:nvPr>
            <p:ph type="title"/>
          </p:nvPr>
        </p:nvSpPr>
        <p:spPr/>
        <p:txBody>
          <a:bodyPr/>
          <a:lstStyle/>
          <a:p>
            <a:r>
              <a:rPr lang="en-US" dirty="0"/>
              <a:t>Einstein Telescope</a:t>
            </a:r>
          </a:p>
        </p:txBody>
      </p:sp>
      <p:sp>
        <p:nvSpPr>
          <p:cNvPr id="6" name="Slide Number Placeholder 5">
            <a:extLst>
              <a:ext uri="{FF2B5EF4-FFF2-40B4-BE49-F238E27FC236}">
                <a16:creationId xmlns:a16="http://schemas.microsoft.com/office/drawing/2014/main" id="{75AD223E-769A-FCCB-81F2-5FF30383D130}"/>
              </a:ext>
            </a:extLst>
          </p:cNvPr>
          <p:cNvSpPr>
            <a:spLocks noGrp="1"/>
          </p:cNvSpPr>
          <p:nvPr>
            <p:ph type="sldNum" sz="quarter" idx="12"/>
          </p:nvPr>
        </p:nvSpPr>
        <p:spPr/>
        <p:txBody>
          <a:bodyPr/>
          <a:lstStyle/>
          <a:p>
            <a:pPr defTabSz="1828800">
              <a:defRPr/>
            </a:pPr>
            <a:fld id="{36B5EA5A-BC32-A742-B11B-8E7414D5B535}" type="slidenum">
              <a:rPr lang="en-US" kern="0">
                <a:solidFill>
                  <a:srgbClr val="FFFFFF"/>
                </a:solidFill>
                <a:latin typeface="Arial"/>
                <a:cs typeface="Arial"/>
              </a:rPr>
              <a:pPr defTabSz="1828800">
                <a:defRPr/>
              </a:pPr>
              <a:t>31</a:t>
            </a:fld>
            <a:endParaRPr lang="en-US" kern="0">
              <a:solidFill>
                <a:srgbClr val="FFFFFF"/>
              </a:solidFill>
              <a:latin typeface="Arial"/>
              <a:cs typeface="Arial"/>
            </a:endParaRPr>
          </a:p>
        </p:txBody>
      </p:sp>
      <p:pic>
        <p:nvPicPr>
          <p:cNvPr id="2050" name="Picture 2" descr="Einstein Telescope">
            <a:extLst>
              <a:ext uri="{FF2B5EF4-FFF2-40B4-BE49-F238E27FC236}">
                <a16:creationId xmlns:a16="http://schemas.microsoft.com/office/drawing/2014/main" id="{44CE7FC6-C99B-A7BD-110B-F47BA83AF0B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031760" y="48073"/>
            <a:ext cx="6192688" cy="2000294"/>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6">
            <a:extLst>
              <a:ext uri="{FF2B5EF4-FFF2-40B4-BE49-F238E27FC236}">
                <a16:creationId xmlns:a16="http://schemas.microsoft.com/office/drawing/2014/main" id="{E02A5187-1AF2-F864-1036-697E77CED607}"/>
              </a:ext>
            </a:extLst>
          </p:cNvPr>
          <p:cNvPicPr>
            <a:picLocks noChangeAspect="1"/>
          </p:cNvPicPr>
          <p:nvPr/>
        </p:nvPicPr>
        <p:blipFill>
          <a:blip r:embed="rId4"/>
          <a:stretch>
            <a:fillRect/>
          </a:stretch>
        </p:blipFill>
        <p:spPr>
          <a:xfrm>
            <a:off x="17048892" y="143769"/>
            <a:ext cx="7207876" cy="4026230"/>
          </a:xfrm>
          <a:prstGeom prst="rect">
            <a:avLst/>
          </a:prstGeom>
        </p:spPr>
      </p:pic>
      <p:sp>
        <p:nvSpPr>
          <p:cNvPr id="9" name="TextBox 8">
            <a:extLst>
              <a:ext uri="{FF2B5EF4-FFF2-40B4-BE49-F238E27FC236}">
                <a16:creationId xmlns:a16="http://schemas.microsoft.com/office/drawing/2014/main" id="{63967909-CC7C-F485-2469-2E0AE39A2340}"/>
              </a:ext>
            </a:extLst>
          </p:cNvPr>
          <p:cNvSpPr txBox="1"/>
          <p:nvPr/>
        </p:nvSpPr>
        <p:spPr bwMode="auto">
          <a:xfrm>
            <a:off x="1" y="2393505"/>
            <a:ext cx="8465098" cy="6856364"/>
          </a:xfrm>
          <a:prstGeom prst="rect">
            <a:avLst/>
          </a:prstGeom>
          <a:noFill/>
        </p:spPr>
        <p:txBody>
          <a:bodyPr wrap="square" rtlCol="0">
            <a:spAutoFit/>
          </a:bodyPr>
          <a:lstStyle/>
          <a:p>
            <a:pPr defTabSz="1828800">
              <a:lnSpc>
                <a:spcPct val="107000"/>
              </a:lnSpc>
              <a:spcBef>
                <a:spcPts val="1200"/>
              </a:spcBef>
            </a:pPr>
            <a:r>
              <a:rPr lang="en-GB" sz="2800" b="1" kern="0" dirty="0">
                <a:solidFill>
                  <a:srgbClr val="2F2F2F"/>
                </a:solidFill>
                <a:latin typeface="Arial" panose="020B0604020202020204" pitchFamily="34" charset="0"/>
                <a:ea typeface="Calibri" panose="020F0502020204030204" pitchFamily="34" charset="0"/>
                <a:cs typeface="Arial"/>
              </a:rPr>
              <a:t>Collaboration between CERN and ETO involves:</a:t>
            </a:r>
          </a:p>
          <a:p>
            <a:pPr marL="685800" lvl="1" indent="-685800" defTabSz="1828800">
              <a:lnSpc>
                <a:spcPct val="107000"/>
              </a:lnSpc>
              <a:spcBef>
                <a:spcPts val="1200"/>
              </a:spcBef>
              <a:buFont typeface="Arial" panose="020B0604020202020204" pitchFamily="34" charset="0"/>
              <a:buChar char="•"/>
            </a:pPr>
            <a:r>
              <a:rPr lang="en-GB" sz="2800" kern="0" dirty="0">
                <a:solidFill>
                  <a:srgbClr val="2F2F2F">
                    <a:lumMod val="50000"/>
                  </a:srgbClr>
                </a:solidFill>
                <a:latin typeface="Arial" panose="020B0604020202020204" pitchFamily="34" charset="0"/>
                <a:cs typeface="Arial"/>
              </a:rPr>
              <a:t>Ongoing collaboration agreement ongoing until 31st December 2026</a:t>
            </a:r>
          </a:p>
          <a:p>
            <a:pPr marL="685800" lvl="1" indent="-685800" defTabSz="1828800">
              <a:lnSpc>
                <a:spcPct val="107000"/>
              </a:lnSpc>
              <a:spcBef>
                <a:spcPts val="1200"/>
              </a:spcBef>
              <a:buFont typeface="Arial" panose="020B0604020202020204" pitchFamily="34" charset="0"/>
              <a:buChar char="•"/>
            </a:pPr>
            <a:r>
              <a:rPr lang="en-GB" sz="2800" kern="0" dirty="0">
                <a:solidFill>
                  <a:srgbClr val="2F2F2F">
                    <a:lumMod val="50000"/>
                  </a:srgbClr>
                </a:solidFill>
                <a:latin typeface="Arial" panose="020B0604020202020204" pitchFamily="34" charset="0"/>
                <a:cs typeface="Arial"/>
              </a:rPr>
              <a:t>Future Studies Section will provide support in the civil engineering activities required for the delivery of a TDR</a:t>
            </a:r>
          </a:p>
          <a:p>
            <a:pPr marL="685800" lvl="1" indent="-685800" defTabSz="1828800">
              <a:lnSpc>
                <a:spcPct val="107000"/>
              </a:lnSpc>
              <a:spcBef>
                <a:spcPts val="1200"/>
              </a:spcBef>
              <a:buFont typeface="Arial" panose="020B0604020202020204" pitchFamily="34" charset="0"/>
              <a:buChar char="•"/>
            </a:pPr>
            <a:r>
              <a:rPr lang="en-GB" sz="2800" kern="0" dirty="0">
                <a:solidFill>
                  <a:srgbClr val="2F2F2F">
                    <a:lumMod val="50000"/>
                  </a:srgbClr>
                </a:solidFill>
                <a:latin typeface="Arial" panose="020B0604020202020204" pitchFamily="34" charset="0"/>
                <a:cs typeface="Arial"/>
              </a:rPr>
              <a:t>Site independent</a:t>
            </a:r>
          </a:p>
          <a:p>
            <a:pPr marL="685800" lvl="1" indent="-685800" defTabSz="1828800">
              <a:lnSpc>
                <a:spcPct val="107000"/>
              </a:lnSpc>
              <a:spcBef>
                <a:spcPts val="1200"/>
              </a:spcBef>
              <a:buFont typeface="Arial" panose="020B0604020202020204" pitchFamily="34" charset="0"/>
              <a:buChar char="•"/>
            </a:pPr>
            <a:r>
              <a:rPr lang="en-GB" sz="2800" kern="0" dirty="0">
                <a:solidFill>
                  <a:srgbClr val="2F2F2F">
                    <a:lumMod val="50000"/>
                  </a:srgbClr>
                </a:solidFill>
                <a:latin typeface="Arial" panose="020B0604020202020204" pitchFamily="34" charset="0"/>
                <a:cs typeface="Arial"/>
              </a:rPr>
              <a:t>Support for the ET Engineering Department </a:t>
            </a:r>
          </a:p>
          <a:p>
            <a:pPr marL="685800" lvl="1" indent="-685800" defTabSz="1828800">
              <a:lnSpc>
                <a:spcPct val="107000"/>
              </a:lnSpc>
              <a:spcBef>
                <a:spcPts val="1200"/>
              </a:spcBef>
              <a:buFont typeface="Arial" panose="020B0604020202020204" pitchFamily="34" charset="0"/>
              <a:buChar char="•"/>
            </a:pPr>
            <a:r>
              <a:rPr lang="en-GB" sz="2800" kern="0" dirty="0">
                <a:solidFill>
                  <a:srgbClr val="2F2F2F">
                    <a:lumMod val="50000"/>
                  </a:srgbClr>
                </a:solidFill>
                <a:latin typeface="Arial" panose="020B0604020202020204" pitchFamily="34" charset="0"/>
                <a:cs typeface="Arial"/>
              </a:rPr>
              <a:t>Advice on shared design platforms</a:t>
            </a:r>
          </a:p>
          <a:p>
            <a:pPr marL="685800" lvl="1" indent="-685800" defTabSz="1828800">
              <a:lnSpc>
                <a:spcPct val="107000"/>
              </a:lnSpc>
              <a:spcBef>
                <a:spcPts val="1200"/>
              </a:spcBef>
              <a:buFont typeface="Arial" panose="020B0604020202020204" pitchFamily="34" charset="0"/>
              <a:buChar char="•"/>
            </a:pPr>
            <a:r>
              <a:rPr lang="en-GB" sz="2800" kern="0" dirty="0">
                <a:solidFill>
                  <a:srgbClr val="2F2F2F">
                    <a:lumMod val="50000"/>
                  </a:srgbClr>
                </a:solidFill>
                <a:latin typeface="Arial" panose="020B0604020202020204" pitchFamily="34" charset="0"/>
                <a:cs typeface="Arial"/>
              </a:rPr>
              <a:t>Technical reviews of civil engineering reports</a:t>
            </a:r>
          </a:p>
          <a:p>
            <a:pPr marL="685800" lvl="1" indent="-685800" defTabSz="1828800">
              <a:lnSpc>
                <a:spcPct val="107000"/>
              </a:lnSpc>
              <a:spcBef>
                <a:spcPts val="1200"/>
              </a:spcBef>
              <a:buFont typeface="Arial" panose="020B0604020202020204" pitchFamily="34" charset="0"/>
              <a:buChar char="•"/>
            </a:pPr>
            <a:r>
              <a:rPr lang="en-GB" sz="2800" kern="0" dirty="0">
                <a:solidFill>
                  <a:srgbClr val="2F2F2F">
                    <a:lumMod val="50000"/>
                  </a:srgbClr>
                </a:solidFill>
                <a:latin typeface="Arial" panose="020B0604020202020204" pitchFamily="34" charset="0"/>
                <a:cs typeface="Arial"/>
              </a:rPr>
              <a:t>Technical input where appropriate</a:t>
            </a:r>
          </a:p>
          <a:p>
            <a:pPr defTabSz="1828800"/>
            <a:endParaRPr lang="en-GB" sz="4000" kern="0" dirty="0">
              <a:solidFill>
                <a:srgbClr val="0033A0"/>
              </a:solidFill>
              <a:latin typeface="Arial"/>
              <a:cs typeface="Arial"/>
            </a:endParaRPr>
          </a:p>
        </p:txBody>
      </p:sp>
      <p:sp>
        <p:nvSpPr>
          <p:cNvPr id="10" name="Content Placeholder 3">
            <a:extLst>
              <a:ext uri="{FF2B5EF4-FFF2-40B4-BE49-F238E27FC236}">
                <a16:creationId xmlns:a16="http://schemas.microsoft.com/office/drawing/2014/main" id="{E0E628D9-E03F-BC94-1B25-D8C0B7D4E21E}"/>
              </a:ext>
            </a:extLst>
          </p:cNvPr>
          <p:cNvSpPr txBox="1">
            <a:spLocks/>
          </p:cNvSpPr>
          <p:nvPr/>
        </p:nvSpPr>
        <p:spPr>
          <a:xfrm>
            <a:off x="8415156" y="2454371"/>
            <a:ext cx="6427044" cy="9217022"/>
          </a:xfrm>
          <a:prstGeom prst="rect">
            <a:avLst/>
          </a:prstGeom>
        </p:spPr>
        <p:txBody>
          <a:bodyPr/>
          <a:lstStyle>
            <a:lvl1pPr marL="0" indent="0" algn="l" defTabSz="914400" eaLnBrk="1" hangingPunct="1">
              <a:lnSpc>
                <a:spcPct val="90000"/>
              </a:lnSpc>
              <a:spcBef>
                <a:spcPts val="1800"/>
              </a:spcBef>
              <a:spcAft>
                <a:spcPts val="400"/>
              </a:spcAft>
              <a:buFont typeface="Arial"/>
              <a:buNone/>
              <a:defRPr sz="2100" b="1">
                <a:solidFill>
                  <a:schemeClr val="tx2">
                    <a:lumMod val="50000"/>
                  </a:schemeClr>
                </a:solidFill>
                <a:latin typeface="+mn-lt"/>
                <a:ea typeface="+mn-ea"/>
                <a:cs typeface="+mn-cs"/>
              </a:defRPr>
            </a:lvl1pPr>
            <a:lvl2pPr marL="323850" indent="-324000" algn="l" defTabSz="914400" eaLnBrk="1" hangingPunct="1">
              <a:lnSpc>
                <a:spcPct val="100000"/>
              </a:lnSpc>
              <a:spcBef>
                <a:spcPts val="500"/>
              </a:spcBef>
              <a:spcAft>
                <a:spcPts val="300"/>
              </a:spcAft>
              <a:buFont typeface="Arial"/>
              <a:buChar char="•"/>
              <a:defRPr sz="1800">
                <a:solidFill>
                  <a:schemeClr val="tx2">
                    <a:lumMod val="50000"/>
                  </a:schemeClr>
                </a:solidFill>
                <a:latin typeface="+mn-lt"/>
                <a:ea typeface="+mn-ea"/>
                <a:cs typeface="+mn-cs"/>
              </a:defRPr>
            </a:lvl2pPr>
            <a:lvl3pPr marL="648000" indent="-324000" algn="l" defTabSz="914400" eaLnBrk="1" hangingPunct="1">
              <a:lnSpc>
                <a:spcPct val="100000"/>
              </a:lnSpc>
              <a:spcBef>
                <a:spcPts val="500"/>
              </a:spcBef>
              <a:spcAft>
                <a:spcPts val="300"/>
              </a:spcAft>
              <a:buFont typeface="Arial"/>
              <a:buChar char="•"/>
              <a:defRPr sz="1700">
                <a:solidFill>
                  <a:schemeClr val="tx2">
                    <a:lumMod val="50000"/>
                  </a:schemeClr>
                </a:solidFill>
                <a:latin typeface="+mn-lt"/>
                <a:ea typeface="+mn-ea"/>
                <a:cs typeface="+mn-cs"/>
              </a:defRPr>
            </a:lvl3pPr>
            <a:lvl4pPr marL="972000" indent="-324000" algn="l" defTabSz="914400" eaLnBrk="1" hangingPunct="1">
              <a:lnSpc>
                <a:spcPct val="100000"/>
              </a:lnSpc>
              <a:spcBef>
                <a:spcPts val="500"/>
              </a:spcBef>
              <a:spcAft>
                <a:spcPts val="300"/>
              </a:spcAft>
              <a:buFont typeface="Arial"/>
              <a:buChar char="•"/>
              <a:defRPr sz="1600">
                <a:solidFill>
                  <a:schemeClr val="tx2">
                    <a:lumMod val="50000"/>
                  </a:schemeClr>
                </a:solidFill>
                <a:latin typeface="+mn-lt"/>
                <a:ea typeface="+mn-ea"/>
                <a:cs typeface="+mn-cs"/>
              </a:defRPr>
            </a:lvl4pPr>
            <a:lvl5pPr marL="2057400" indent="-228600" algn="l" defTabSz="914400" eaLnBrk="1" hangingPunct="1">
              <a:lnSpc>
                <a:spcPct val="90000"/>
              </a:lnSpc>
              <a:spcBef>
                <a:spcPts val="500"/>
              </a:spcBef>
              <a:buFont typeface="Arial"/>
              <a:buChar char="•"/>
              <a:defRPr sz="1600">
                <a:solidFill>
                  <a:schemeClr val="accent6"/>
                </a:solidFill>
                <a:latin typeface="+mn-lt"/>
                <a:ea typeface="+mn-ea"/>
                <a:cs typeface="+mn-cs"/>
              </a:defRPr>
            </a:lvl5pPr>
            <a:lvl6pPr marL="2514600" indent="-228600" algn="l" defTabSz="914400" eaLnBrk="1" hangingPunct="1">
              <a:lnSpc>
                <a:spcPct val="90000"/>
              </a:lnSpc>
              <a:spcBef>
                <a:spcPts val="500"/>
              </a:spcBef>
              <a:buFont typeface="Arial"/>
              <a:buChar char="•"/>
              <a:defRPr sz="1800">
                <a:solidFill>
                  <a:schemeClr val="tx1"/>
                </a:solidFill>
                <a:latin typeface="+mn-lt"/>
                <a:ea typeface="+mn-ea"/>
                <a:cs typeface="+mn-cs"/>
              </a:defRPr>
            </a:lvl6pPr>
            <a:lvl7pPr marL="2971800" indent="-228600" algn="l" defTabSz="914400" eaLnBrk="1" hangingPunct="1">
              <a:lnSpc>
                <a:spcPct val="90000"/>
              </a:lnSpc>
              <a:spcBef>
                <a:spcPts val="500"/>
              </a:spcBef>
              <a:buFont typeface="Arial"/>
              <a:buChar char="•"/>
              <a:defRPr sz="1800">
                <a:solidFill>
                  <a:schemeClr val="tx1"/>
                </a:solidFill>
                <a:latin typeface="+mn-lt"/>
                <a:ea typeface="+mn-ea"/>
                <a:cs typeface="+mn-cs"/>
              </a:defRPr>
            </a:lvl7pPr>
            <a:lvl8pPr marL="3429000" indent="-228600" algn="l" defTabSz="914400" eaLnBrk="1" hangingPunct="1">
              <a:lnSpc>
                <a:spcPct val="90000"/>
              </a:lnSpc>
              <a:spcBef>
                <a:spcPts val="500"/>
              </a:spcBef>
              <a:buFont typeface="Arial"/>
              <a:buChar char="•"/>
              <a:defRPr sz="1800">
                <a:solidFill>
                  <a:schemeClr val="tx1"/>
                </a:solidFill>
                <a:latin typeface="+mn-lt"/>
                <a:ea typeface="+mn-ea"/>
                <a:cs typeface="+mn-cs"/>
              </a:defRPr>
            </a:lvl8pPr>
            <a:lvl9pPr marL="3886200" indent="-228600" algn="l" defTabSz="914400" eaLnBrk="1" hangingPunct="1">
              <a:lnSpc>
                <a:spcPct val="90000"/>
              </a:lnSpc>
              <a:spcBef>
                <a:spcPts val="500"/>
              </a:spcBef>
              <a:buFont typeface="Arial"/>
              <a:buChar char="•"/>
              <a:defRPr sz="1800">
                <a:solidFill>
                  <a:schemeClr val="tx1"/>
                </a:solidFill>
                <a:latin typeface="+mn-lt"/>
                <a:ea typeface="+mn-ea"/>
                <a:cs typeface="+mn-cs"/>
              </a:defRPr>
            </a:lvl9pPr>
          </a:lstStyle>
          <a:p>
            <a:pPr defTabSz="1828800">
              <a:spcBef>
                <a:spcPts val="3600"/>
              </a:spcBef>
              <a:spcAft>
                <a:spcPts val="800"/>
              </a:spcAft>
            </a:pPr>
            <a:r>
              <a:rPr lang="en-GB" sz="2800" kern="0" dirty="0">
                <a:solidFill>
                  <a:srgbClr val="2F2F2F">
                    <a:lumMod val="50000"/>
                  </a:srgbClr>
                </a:solidFill>
                <a:latin typeface="Arial" panose="020B0604020202020204" pitchFamily="34" charset="0"/>
                <a:cs typeface="Arial"/>
              </a:rPr>
              <a:t>Collaboration Achievements…</a:t>
            </a:r>
          </a:p>
          <a:p>
            <a:pPr marL="685800" indent="-685800" defTabSz="1828800">
              <a:spcBef>
                <a:spcPts val="3600"/>
              </a:spcBef>
              <a:spcAft>
                <a:spcPts val="800"/>
              </a:spcAft>
              <a:buFont typeface="Arial" panose="020B0604020202020204" pitchFamily="34" charset="0"/>
              <a:buChar char="•"/>
            </a:pPr>
            <a:r>
              <a:rPr lang="en-GB" sz="2800" b="0" kern="0" dirty="0">
                <a:solidFill>
                  <a:srgbClr val="2F2F2F">
                    <a:lumMod val="50000"/>
                  </a:srgbClr>
                </a:solidFill>
                <a:latin typeface="Arial" panose="020B0604020202020204" pitchFamily="34" charset="0"/>
                <a:cs typeface="Arial"/>
              </a:rPr>
              <a:t>Successful workshops at CERN, hosting colleagues from ETO,  INFN, </a:t>
            </a:r>
            <a:r>
              <a:rPr lang="en-GB" sz="2800" b="0" kern="0" dirty="0" err="1">
                <a:solidFill>
                  <a:srgbClr val="2F2F2F">
                    <a:lumMod val="50000"/>
                  </a:srgbClr>
                </a:solidFill>
                <a:latin typeface="Arial" panose="020B0604020202020204" pitchFamily="34" charset="0"/>
                <a:cs typeface="Arial"/>
              </a:rPr>
              <a:t>Nikhef</a:t>
            </a:r>
            <a:r>
              <a:rPr lang="en-GB" sz="2800" b="0" kern="0" dirty="0">
                <a:solidFill>
                  <a:srgbClr val="2F2F2F">
                    <a:lumMod val="50000"/>
                  </a:srgbClr>
                </a:solidFill>
                <a:latin typeface="Arial" panose="020B0604020202020204" pitchFamily="34" charset="0"/>
                <a:cs typeface="Arial"/>
              </a:rPr>
              <a:t>, IFAE, Local Teams, Comments from local teams’ on roadmap document addressed</a:t>
            </a:r>
          </a:p>
          <a:p>
            <a:pPr marL="685800" indent="-685800" defTabSz="1828800">
              <a:spcBef>
                <a:spcPts val="3600"/>
              </a:spcBef>
              <a:spcAft>
                <a:spcPts val="800"/>
              </a:spcAft>
              <a:buFont typeface="Arial" panose="020B0604020202020204" pitchFamily="34" charset="0"/>
              <a:buChar char="•"/>
            </a:pPr>
            <a:r>
              <a:rPr lang="en-GB" sz="2800" b="0" kern="0" dirty="0">
                <a:solidFill>
                  <a:srgbClr val="2F2F2F">
                    <a:lumMod val="50000"/>
                  </a:srgbClr>
                </a:solidFill>
                <a:latin typeface="Arial" panose="020B0604020202020204" pitchFamily="34" charset="0"/>
                <a:cs typeface="Arial"/>
              </a:rPr>
              <a:t>Identified challenges and considered next steps together</a:t>
            </a:r>
          </a:p>
          <a:p>
            <a:pPr marL="685800" indent="-685800" defTabSz="1828800">
              <a:spcBef>
                <a:spcPts val="3600"/>
              </a:spcBef>
              <a:spcAft>
                <a:spcPts val="800"/>
              </a:spcAft>
              <a:buFont typeface="Arial" panose="020B0604020202020204" pitchFamily="34" charset="0"/>
              <a:buChar char="•"/>
            </a:pPr>
            <a:r>
              <a:rPr lang="en-GB" sz="2800" b="0" kern="0" dirty="0">
                <a:solidFill>
                  <a:srgbClr val="2F2F2F">
                    <a:lumMod val="50000"/>
                  </a:srgbClr>
                </a:solidFill>
                <a:latin typeface="Arial" panose="020B0604020202020204" pitchFamily="34" charset="0"/>
                <a:cs typeface="Arial"/>
              </a:rPr>
              <a:t>Decision to start a taskforce involving local teams and ETO and CERN together</a:t>
            </a:r>
          </a:p>
        </p:txBody>
      </p:sp>
      <p:pic>
        <p:nvPicPr>
          <p:cNvPr id="2" name="Picture 1" descr="A group of people sitting around a round table&#10;&#10;AI-generated content may be incorrect.">
            <a:extLst>
              <a:ext uri="{FF2B5EF4-FFF2-40B4-BE49-F238E27FC236}">
                <a16:creationId xmlns:a16="http://schemas.microsoft.com/office/drawing/2014/main" id="{DF1BFAA1-790A-A18D-CF44-81ECB1404383}"/>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246784" y="8581379"/>
            <a:ext cx="5184576" cy="3888430"/>
          </a:xfrm>
          <a:prstGeom prst="rect">
            <a:avLst/>
          </a:prstGeom>
          <a:ln w="19050">
            <a:noFill/>
          </a:ln>
        </p:spPr>
      </p:pic>
      <p:pic>
        <p:nvPicPr>
          <p:cNvPr id="4" name="Picture 2">
            <a:extLst>
              <a:ext uri="{FF2B5EF4-FFF2-40B4-BE49-F238E27FC236}">
                <a16:creationId xmlns:a16="http://schemas.microsoft.com/office/drawing/2014/main" id="{BA1F0504-65CE-148C-21C1-72F7391FE2D7}"/>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470543" y="8581378"/>
            <a:ext cx="5669702" cy="36298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08963686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175CC38D-D951-CE4D-4D0A-C65016F3AF84}"/>
              </a:ext>
            </a:extLst>
          </p:cNvPr>
          <p:cNvSpPr>
            <a:spLocks noGrp="1"/>
          </p:cNvSpPr>
          <p:nvPr>
            <p:ph idx="1"/>
          </p:nvPr>
        </p:nvSpPr>
        <p:spPr/>
        <p:txBody>
          <a:bodyPr/>
          <a:lstStyle/>
          <a:p>
            <a:endParaRPr lang="en-GB"/>
          </a:p>
        </p:txBody>
      </p:sp>
      <p:sp>
        <p:nvSpPr>
          <p:cNvPr id="3" name="Title 2">
            <a:extLst>
              <a:ext uri="{FF2B5EF4-FFF2-40B4-BE49-F238E27FC236}">
                <a16:creationId xmlns:a16="http://schemas.microsoft.com/office/drawing/2014/main" id="{BE3346A6-BC24-B1AD-8AC4-4F1552030243}"/>
              </a:ext>
            </a:extLst>
          </p:cNvPr>
          <p:cNvSpPr>
            <a:spLocks noGrp="1"/>
          </p:cNvSpPr>
          <p:nvPr>
            <p:ph type="title"/>
          </p:nvPr>
        </p:nvSpPr>
        <p:spPr/>
        <p:txBody>
          <a:bodyPr/>
          <a:lstStyle/>
          <a:p>
            <a:endParaRPr lang="en-GB"/>
          </a:p>
        </p:txBody>
      </p:sp>
      <p:sp>
        <p:nvSpPr>
          <p:cNvPr id="4" name="Slide Number Placeholder 3">
            <a:extLst>
              <a:ext uri="{FF2B5EF4-FFF2-40B4-BE49-F238E27FC236}">
                <a16:creationId xmlns:a16="http://schemas.microsoft.com/office/drawing/2014/main" id="{0A354945-232D-F6AF-2BE9-1F37AC75F753}"/>
              </a:ext>
            </a:extLst>
          </p:cNvPr>
          <p:cNvSpPr>
            <a:spLocks noGrp="1"/>
          </p:cNvSpPr>
          <p:nvPr>
            <p:ph type="sldNum" sz="quarter" idx="12"/>
          </p:nvPr>
        </p:nvSpPr>
        <p:spPr/>
        <p:txBody>
          <a:bodyPr/>
          <a:lstStyle/>
          <a:p>
            <a:pPr>
              <a:defRPr/>
            </a:pPr>
            <a:fld id="{36B5EA5A-BC32-A742-B11B-8E7414D5B535}" type="slidenum">
              <a:rPr lang="en-US" smtClean="0"/>
              <a:t>32</a:t>
            </a:fld>
            <a:endParaRPr lang="en-US"/>
          </a:p>
        </p:txBody>
      </p:sp>
    </p:spTree>
    <p:extLst>
      <p:ext uri="{BB962C8B-B14F-4D97-AF65-F5344CB8AC3E}">
        <p14:creationId xmlns:p14="http://schemas.microsoft.com/office/powerpoint/2010/main" val="20591739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5" name="Picture 4" descr="A group of people outside&#10;&#10;Description automatically generated">
            <a:extLst>
              <a:ext uri="{FF2B5EF4-FFF2-40B4-BE49-F238E27FC236}">
                <a16:creationId xmlns:a16="http://schemas.microsoft.com/office/drawing/2014/main" id="{48DEECAE-DEB4-C0A4-D66B-299C05503143}"/>
              </a:ext>
            </a:extLst>
          </p:cNvPr>
          <p:cNvPicPr>
            <a:picLocks noChangeAspect="1"/>
          </p:cNvPicPr>
          <p:nvPr/>
        </p:nvPicPr>
        <p:blipFill rotWithShape="1">
          <a:blip r:embed="rId3">
            <a:alphaModFix amt="25000"/>
          </a:blip>
          <a:srcRect t="6541" r="-1" b="4503"/>
          <a:stretch/>
        </p:blipFill>
        <p:spPr>
          <a:xfrm>
            <a:off x="40" y="20"/>
            <a:ext cx="24377860" cy="13715980"/>
          </a:xfrm>
          <a:prstGeom prst="rect">
            <a:avLst/>
          </a:prstGeom>
        </p:spPr>
      </p:pic>
      <p:sp>
        <p:nvSpPr>
          <p:cNvPr id="2" name="Title 1">
            <a:extLst>
              <a:ext uri="{FF2B5EF4-FFF2-40B4-BE49-F238E27FC236}">
                <a16:creationId xmlns:a16="http://schemas.microsoft.com/office/drawing/2014/main" id="{5E2FA5C4-28F3-CBA1-3BBD-C149CEF13667}"/>
              </a:ext>
            </a:extLst>
          </p:cNvPr>
          <p:cNvSpPr>
            <a:spLocks noGrp="1"/>
          </p:cNvSpPr>
          <p:nvPr>
            <p:ph type="ctrTitle"/>
          </p:nvPr>
        </p:nvSpPr>
        <p:spPr>
          <a:xfrm>
            <a:off x="3048000" y="1262596"/>
            <a:ext cx="18288000" cy="6126480"/>
          </a:xfrm>
        </p:spPr>
        <p:txBody>
          <a:bodyPr>
            <a:normAutofit/>
          </a:bodyPr>
          <a:lstStyle/>
          <a:p>
            <a:r>
              <a:rPr lang="en-CH" sz="13200" dirty="0">
                <a:solidFill>
                  <a:schemeClr val="tx2">
                    <a:lumMod val="75000"/>
                    <a:lumOff val="25000"/>
                  </a:schemeClr>
                </a:solidFill>
              </a:rPr>
              <a:t>Science Gateway</a:t>
            </a:r>
          </a:p>
        </p:txBody>
      </p:sp>
      <p:sp>
        <p:nvSpPr>
          <p:cNvPr id="3" name="Subtitle 2">
            <a:extLst>
              <a:ext uri="{FF2B5EF4-FFF2-40B4-BE49-F238E27FC236}">
                <a16:creationId xmlns:a16="http://schemas.microsoft.com/office/drawing/2014/main" id="{53D555A0-EBFD-C576-5487-BA6E408E9D77}"/>
              </a:ext>
            </a:extLst>
          </p:cNvPr>
          <p:cNvSpPr>
            <a:spLocks noGrp="1"/>
          </p:cNvSpPr>
          <p:nvPr>
            <p:ph type="subTitle" idx="1"/>
          </p:nvPr>
        </p:nvSpPr>
        <p:spPr>
          <a:xfrm>
            <a:off x="3054096" y="7810336"/>
            <a:ext cx="18288000" cy="3072384"/>
          </a:xfrm>
        </p:spPr>
        <p:txBody>
          <a:bodyPr>
            <a:normAutofit/>
          </a:bodyPr>
          <a:lstStyle/>
          <a:p>
            <a:r>
              <a:rPr lang="en-CH" sz="7200" dirty="0">
                <a:solidFill>
                  <a:schemeClr val="tx2">
                    <a:lumMod val="75000"/>
                    <a:lumOff val="25000"/>
                  </a:schemeClr>
                </a:solidFill>
              </a:rPr>
              <a:t>A constelation of aligning stars</a:t>
            </a:r>
          </a:p>
        </p:txBody>
      </p:sp>
      <p:sp>
        <p:nvSpPr>
          <p:cNvPr id="6" name="TextBox 5">
            <a:extLst>
              <a:ext uri="{FF2B5EF4-FFF2-40B4-BE49-F238E27FC236}">
                <a16:creationId xmlns:a16="http://schemas.microsoft.com/office/drawing/2014/main" id="{A882638E-C879-51F1-3AB8-11F451A6F29B}"/>
              </a:ext>
            </a:extLst>
          </p:cNvPr>
          <p:cNvSpPr txBox="1"/>
          <p:nvPr/>
        </p:nvSpPr>
        <p:spPr>
          <a:xfrm>
            <a:off x="8534401" y="-237065"/>
            <a:ext cx="184731" cy="646331"/>
          </a:xfrm>
          <a:prstGeom prst="rect">
            <a:avLst/>
          </a:prstGeom>
          <a:noFill/>
        </p:spPr>
        <p:txBody>
          <a:bodyPr wrap="none" rtlCol="0">
            <a:spAutoFit/>
          </a:bodyPr>
          <a:lstStyle/>
          <a:p>
            <a:pPr defTabSz="914400"/>
            <a:endParaRPr lang="en-CH" dirty="0">
              <a:solidFill>
                <a:prstClr val="black"/>
              </a:solidFill>
              <a:latin typeface="Aptos" panose="02110004020202020204"/>
            </a:endParaRPr>
          </a:p>
        </p:txBody>
      </p:sp>
      <p:sp>
        <p:nvSpPr>
          <p:cNvPr id="7" name="TextBox 6">
            <a:extLst>
              <a:ext uri="{FF2B5EF4-FFF2-40B4-BE49-F238E27FC236}">
                <a16:creationId xmlns:a16="http://schemas.microsoft.com/office/drawing/2014/main" id="{69460544-E9C5-61C5-71DD-2886659566A1}"/>
              </a:ext>
            </a:extLst>
          </p:cNvPr>
          <p:cNvSpPr txBox="1"/>
          <p:nvPr/>
        </p:nvSpPr>
        <p:spPr>
          <a:xfrm>
            <a:off x="18406748" y="12957541"/>
            <a:ext cx="5025478" cy="646331"/>
          </a:xfrm>
          <a:prstGeom prst="rect">
            <a:avLst/>
          </a:prstGeom>
          <a:noFill/>
        </p:spPr>
        <p:txBody>
          <a:bodyPr wrap="none" rtlCol="0">
            <a:spAutoFit/>
          </a:bodyPr>
          <a:lstStyle/>
          <a:p>
            <a:pPr defTabSz="914400"/>
            <a:r>
              <a:rPr lang="en-CH" i="1" dirty="0">
                <a:solidFill>
                  <a:srgbClr val="0E2841">
                    <a:lumMod val="75000"/>
                    <a:lumOff val="25000"/>
                  </a:srgbClr>
                </a:solidFill>
                <a:latin typeface="Aptos" panose="02110004020202020204"/>
              </a:rPr>
              <a:t>Fred Magnin – 3.09.2024</a:t>
            </a:r>
          </a:p>
        </p:txBody>
      </p:sp>
    </p:spTree>
    <p:extLst>
      <p:ext uri="{BB962C8B-B14F-4D97-AF65-F5344CB8AC3E}">
        <p14:creationId xmlns:p14="http://schemas.microsoft.com/office/powerpoint/2010/main" val="1646832635"/>
      </p:ext>
    </p:extLst>
  </p:cSld>
  <p:clrMapOvr>
    <a:overrideClrMapping bg1="lt1" tx1="dk1" bg2="lt2" tx2="dk2" accent1="accent1" accent2="accent2" accent3="accent3" accent4="accent4" accent5="accent5" accent6="accent6" hlink="hlink" folHlink="folHlink"/>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B90E49-3410-44F1-273A-AF9FFBFC614E}"/>
              </a:ext>
            </a:extLst>
          </p:cNvPr>
          <p:cNvSpPr>
            <a:spLocks noGrp="1"/>
          </p:cNvSpPr>
          <p:nvPr>
            <p:ph type="title"/>
          </p:nvPr>
        </p:nvSpPr>
        <p:spPr/>
        <p:txBody>
          <a:bodyPr/>
          <a:lstStyle/>
          <a:p>
            <a:endParaRPr lang="en-CH"/>
          </a:p>
        </p:txBody>
      </p:sp>
      <p:sp>
        <p:nvSpPr>
          <p:cNvPr id="3" name="Content Placeholder 2">
            <a:extLst>
              <a:ext uri="{FF2B5EF4-FFF2-40B4-BE49-F238E27FC236}">
                <a16:creationId xmlns:a16="http://schemas.microsoft.com/office/drawing/2014/main" id="{2302AE9E-674A-069B-BE90-D1CD6C3908BA}"/>
              </a:ext>
            </a:extLst>
          </p:cNvPr>
          <p:cNvSpPr>
            <a:spLocks noGrp="1"/>
          </p:cNvSpPr>
          <p:nvPr>
            <p:ph idx="1"/>
          </p:nvPr>
        </p:nvSpPr>
        <p:spPr/>
        <p:txBody>
          <a:bodyPr/>
          <a:lstStyle/>
          <a:p>
            <a:endParaRPr lang="en-CH"/>
          </a:p>
        </p:txBody>
      </p:sp>
      <p:pic>
        <p:nvPicPr>
          <p:cNvPr id="4" name="Picture 3">
            <a:extLst>
              <a:ext uri="{FF2B5EF4-FFF2-40B4-BE49-F238E27FC236}">
                <a16:creationId xmlns:a16="http://schemas.microsoft.com/office/drawing/2014/main" id="{E29213DE-2FD0-103A-B2C4-74DE31DF3F36}"/>
              </a:ext>
            </a:extLst>
          </p:cNvPr>
          <p:cNvPicPr>
            <a:picLocks noChangeAspect="1"/>
          </p:cNvPicPr>
          <p:nvPr/>
        </p:nvPicPr>
        <p:blipFill>
          <a:blip r:embed="rId2"/>
          <a:stretch>
            <a:fillRect/>
          </a:stretch>
        </p:blipFill>
        <p:spPr>
          <a:xfrm>
            <a:off x="1789216" y="62347"/>
            <a:ext cx="20805568" cy="13653654"/>
          </a:xfrm>
          <a:prstGeom prst="rect">
            <a:avLst/>
          </a:prstGeom>
        </p:spPr>
      </p:pic>
      <p:sp>
        <p:nvSpPr>
          <p:cNvPr id="5" name="TextBox 4">
            <a:extLst>
              <a:ext uri="{FF2B5EF4-FFF2-40B4-BE49-F238E27FC236}">
                <a16:creationId xmlns:a16="http://schemas.microsoft.com/office/drawing/2014/main" id="{ECCBBEC9-50BB-07A1-A045-72125C48437C}"/>
              </a:ext>
            </a:extLst>
          </p:cNvPr>
          <p:cNvSpPr txBox="1"/>
          <p:nvPr/>
        </p:nvSpPr>
        <p:spPr>
          <a:xfrm>
            <a:off x="2366683" y="730251"/>
            <a:ext cx="2173993" cy="646331"/>
          </a:xfrm>
          <a:prstGeom prst="rect">
            <a:avLst/>
          </a:prstGeom>
          <a:noFill/>
        </p:spPr>
        <p:txBody>
          <a:bodyPr wrap="none" rtlCol="0">
            <a:spAutoFit/>
          </a:bodyPr>
          <a:lstStyle/>
          <a:p>
            <a:pPr defTabSz="914400"/>
            <a:r>
              <a:rPr lang="en-CH" i="1" dirty="0">
                <a:solidFill>
                  <a:prstClr val="white"/>
                </a:solidFill>
                <a:latin typeface="Aptos" panose="02110004020202020204"/>
              </a:rPr>
              <a:t>June 2018</a:t>
            </a:r>
          </a:p>
        </p:txBody>
      </p:sp>
    </p:spTree>
    <p:extLst>
      <p:ext uri="{BB962C8B-B14F-4D97-AF65-F5344CB8AC3E}">
        <p14:creationId xmlns:p14="http://schemas.microsoft.com/office/powerpoint/2010/main" val="1761764443"/>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46244BD3-56D0-6FB0-26C2-FCC30922D547}"/>
              </a:ext>
            </a:extLst>
          </p:cNvPr>
          <p:cNvPicPr>
            <a:picLocks noChangeAspect="1"/>
          </p:cNvPicPr>
          <p:nvPr/>
        </p:nvPicPr>
        <p:blipFill>
          <a:blip r:embed="rId3"/>
          <a:stretch>
            <a:fillRect/>
          </a:stretch>
        </p:blipFill>
        <p:spPr>
          <a:xfrm>
            <a:off x="901873" y="878543"/>
            <a:ext cx="16708474" cy="11850738"/>
          </a:xfrm>
          <a:prstGeom prst="rect">
            <a:avLst/>
          </a:prstGeom>
        </p:spPr>
      </p:pic>
      <p:pic>
        <p:nvPicPr>
          <p:cNvPr id="5" name="Picture 4">
            <a:extLst>
              <a:ext uri="{FF2B5EF4-FFF2-40B4-BE49-F238E27FC236}">
                <a16:creationId xmlns:a16="http://schemas.microsoft.com/office/drawing/2014/main" id="{21F727C7-F1F4-AEFB-C1A6-7F73EF3CD86D}"/>
              </a:ext>
            </a:extLst>
          </p:cNvPr>
          <p:cNvPicPr>
            <a:picLocks noChangeAspect="1"/>
          </p:cNvPicPr>
          <p:nvPr/>
        </p:nvPicPr>
        <p:blipFill rotWithShape="1">
          <a:blip r:embed="rId4"/>
          <a:srcRect r="50171"/>
          <a:stretch/>
        </p:blipFill>
        <p:spPr>
          <a:xfrm>
            <a:off x="10449171" y="1740543"/>
            <a:ext cx="7822134" cy="11083898"/>
          </a:xfrm>
          <a:prstGeom prst="rect">
            <a:avLst/>
          </a:prstGeom>
        </p:spPr>
      </p:pic>
      <p:pic>
        <p:nvPicPr>
          <p:cNvPr id="2" name="Content Placeholder 5" descr="A collage of different architectural drawings&#10;&#10;Description automatically generated">
            <a:extLst>
              <a:ext uri="{FF2B5EF4-FFF2-40B4-BE49-F238E27FC236}">
                <a16:creationId xmlns:a16="http://schemas.microsoft.com/office/drawing/2014/main" id="{0934DD58-F651-E9CC-8626-629237BAC27C}"/>
              </a:ext>
            </a:extLst>
          </p:cNvPr>
          <p:cNvPicPr>
            <a:picLocks noGrp="1" noChangeAspect="1"/>
          </p:cNvPicPr>
          <p:nvPr>
            <p:ph idx="1"/>
          </p:nvPr>
        </p:nvPicPr>
        <p:blipFill rotWithShape="1">
          <a:blip r:embed="rId5"/>
          <a:srcRect l="41722" t="1" r="23433" b="49768"/>
          <a:stretch/>
        </p:blipFill>
        <p:spPr>
          <a:xfrm>
            <a:off x="6641921" y="8401764"/>
            <a:ext cx="3957562" cy="3999004"/>
          </a:xfrm>
        </p:spPr>
      </p:pic>
      <p:pic>
        <p:nvPicPr>
          <p:cNvPr id="3" name="Content Placeholder 5" descr="A collage of drawings and sketches of a model of a plane&#10;&#10;Description automatically generated">
            <a:extLst>
              <a:ext uri="{FF2B5EF4-FFF2-40B4-BE49-F238E27FC236}">
                <a16:creationId xmlns:a16="http://schemas.microsoft.com/office/drawing/2014/main" id="{0E5C3181-44C0-0728-D33B-0C4D91808B1B}"/>
              </a:ext>
            </a:extLst>
          </p:cNvPr>
          <p:cNvPicPr>
            <a:picLocks noChangeAspect="1"/>
          </p:cNvPicPr>
          <p:nvPr/>
        </p:nvPicPr>
        <p:blipFill rotWithShape="1">
          <a:blip r:embed="rId6"/>
          <a:srcRect l="76645"/>
          <a:stretch/>
        </p:blipFill>
        <p:spPr>
          <a:xfrm>
            <a:off x="19151819" y="201780"/>
            <a:ext cx="4443086" cy="13312440"/>
          </a:xfrm>
          <a:prstGeom prst="rect">
            <a:avLst/>
          </a:prstGeom>
        </p:spPr>
      </p:pic>
    </p:spTree>
    <p:extLst>
      <p:ext uri="{BB962C8B-B14F-4D97-AF65-F5344CB8AC3E}">
        <p14:creationId xmlns:p14="http://schemas.microsoft.com/office/powerpoint/2010/main" val="2922171344"/>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7020A8BD-1E09-04AC-D732-1A76ABC8AB2A}"/>
              </a:ext>
            </a:extLst>
          </p:cNvPr>
          <p:cNvSpPr txBox="1"/>
          <p:nvPr/>
        </p:nvSpPr>
        <p:spPr>
          <a:xfrm>
            <a:off x="1038487" y="3995679"/>
            <a:ext cx="14655114" cy="7294305"/>
          </a:xfrm>
          <a:prstGeom prst="rect">
            <a:avLst/>
          </a:prstGeom>
          <a:noFill/>
        </p:spPr>
        <p:txBody>
          <a:bodyPr wrap="square">
            <a:spAutoFit/>
          </a:bodyPr>
          <a:lstStyle/>
          <a:p>
            <a:pPr algn="just" defTabSz="914400"/>
            <a:r>
              <a:rPr lang="en-GB" dirty="0">
                <a:solidFill>
                  <a:prstClr val="black"/>
                </a:solidFill>
                <a:highlight>
                  <a:srgbClr val="FFFFFF"/>
                </a:highlight>
                <a:latin typeface="unify serif"/>
              </a:rPr>
              <a:t>WASHINGTON — President </a:t>
            </a:r>
            <a:r>
              <a:rPr lang="en-GB" u="sng" dirty="0">
                <a:solidFill>
                  <a:prstClr val="black"/>
                </a:solidFill>
                <a:highlight>
                  <a:srgbClr val="FFFF00"/>
                </a:highlight>
                <a:latin typeface="unify serif"/>
              </a:rPr>
              <a:t>Barack Obama </a:t>
            </a:r>
            <a:r>
              <a:rPr lang="en-GB" dirty="0">
                <a:solidFill>
                  <a:prstClr val="black"/>
                </a:solidFill>
                <a:highlight>
                  <a:srgbClr val="FFFFFF"/>
                </a:highlight>
                <a:latin typeface="unify serif"/>
              </a:rPr>
              <a:t>had just disembarked from Air Force One and was still on the tarmac in Rome when he turned to his host, John R. Phillips, the U.S. ambassador to Italy, with an unexpected request: </a:t>
            </a:r>
          </a:p>
          <a:p>
            <a:pPr algn="just" defTabSz="914400"/>
            <a:endParaRPr lang="en-GB" dirty="0">
              <a:solidFill>
                <a:prstClr val="black"/>
              </a:solidFill>
              <a:highlight>
                <a:srgbClr val="FFFFFF"/>
              </a:highlight>
              <a:latin typeface="unify serif"/>
            </a:endParaRPr>
          </a:p>
          <a:p>
            <a:pPr algn="just" defTabSz="914400"/>
            <a:r>
              <a:rPr lang="en-GB" b="1" dirty="0">
                <a:solidFill>
                  <a:prstClr val="black"/>
                </a:solidFill>
                <a:highlight>
                  <a:srgbClr val="FFFFFF"/>
                </a:highlight>
                <a:latin typeface="unify serif"/>
              </a:rPr>
              <a:t>How about a dinner party tomorrow night?</a:t>
            </a:r>
          </a:p>
          <a:p>
            <a:pPr algn="just" defTabSz="914400"/>
            <a:endParaRPr lang="en-GB" dirty="0">
              <a:solidFill>
                <a:prstClr val="black"/>
              </a:solidFill>
              <a:highlight>
                <a:srgbClr val="FFFFFF"/>
              </a:highlight>
              <a:latin typeface="unify serif"/>
            </a:endParaRPr>
          </a:p>
          <a:p>
            <a:pPr algn="just" defTabSz="914400"/>
            <a:r>
              <a:rPr lang="en-GB" dirty="0">
                <a:solidFill>
                  <a:prstClr val="black"/>
                </a:solidFill>
                <a:highlight>
                  <a:srgbClr val="FFFFFF"/>
                </a:highlight>
                <a:latin typeface="unify serif"/>
              </a:rPr>
              <a:t>Over the next 24 hours, the startled Phillips and his wife, the former Obama aide Linda Douglass, scrambled to gather some of Italy’s </a:t>
            </a:r>
            <a:r>
              <a:rPr lang="en-GB" i="1" dirty="0" err="1">
                <a:solidFill>
                  <a:prstClr val="black"/>
                </a:solidFill>
                <a:highlight>
                  <a:srgbClr val="FFFFFF"/>
                </a:highlight>
                <a:latin typeface="unify serif"/>
              </a:rPr>
              <a:t>intellettuali</a:t>
            </a:r>
            <a:r>
              <a:rPr lang="en-GB" dirty="0">
                <a:solidFill>
                  <a:prstClr val="black"/>
                </a:solidFill>
                <a:highlight>
                  <a:srgbClr val="FFFFFF"/>
                </a:highlight>
                <a:latin typeface="unify serif"/>
              </a:rPr>
              <a:t>.</a:t>
            </a:r>
          </a:p>
          <a:p>
            <a:pPr algn="just" defTabSz="914400"/>
            <a:endParaRPr lang="en-GB" dirty="0">
              <a:solidFill>
                <a:prstClr val="black"/>
              </a:solidFill>
              <a:highlight>
                <a:srgbClr val="FFFFFF"/>
              </a:highlight>
              <a:latin typeface="unify serif"/>
            </a:endParaRPr>
          </a:p>
          <a:p>
            <a:pPr algn="just" defTabSz="914400"/>
            <a:r>
              <a:rPr lang="en-GB" dirty="0">
                <a:solidFill>
                  <a:prstClr val="black"/>
                </a:solidFill>
                <a:highlight>
                  <a:srgbClr val="FFFFFF"/>
                </a:highlight>
                <a:latin typeface="unify serif"/>
              </a:rPr>
              <a:t>The architect </a:t>
            </a:r>
            <a:r>
              <a:rPr lang="en-GB" u="sng" dirty="0">
                <a:solidFill>
                  <a:prstClr val="black"/>
                </a:solidFill>
                <a:highlight>
                  <a:srgbClr val="FFFF00"/>
                </a:highlight>
                <a:latin typeface="unify serif"/>
              </a:rPr>
              <a:t>Renzo Piano </a:t>
            </a:r>
            <a:r>
              <a:rPr lang="en-GB" dirty="0">
                <a:solidFill>
                  <a:prstClr val="black"/>
                </a:solidFill>
                <a:highlight>
                  <a:srgbClr val="FFFFFF"/>
                </a:highlight>
                <a:latin typeface="unify serif"/>
              </a:rPr>
              <a:t>flew in from Genoa. The particle physicist </a:t>
            </a:r>
            <a:r>
              <a:rPr lang="en-GB" u="sng" dirty="0">
                <a:solidFill>
                  <a:prstClr val="black"/>
                </a:solidFill>
                <a:highlight>
                  <a:srgbClr val="FFFF00"/>
                </a:highlight>
                <a:latin typeface="unify serif"/>
              </a:rPr>
              <a:t>Fabiola </a:t>
            </a:r>
            <a:r>
              <a:rPr lang="en-GB" u="sng" dirty="0" err="1">
                <a:solidFill>
                  <a:prstClr val="black"/>
                </a:solidFill>
                <a:highlight>
                  <a:srgbClr val="FFFF00"/>
                </a:highlight>
                <a:latin typeface="unify serif"/>
              </a:rPr>
              <a:t>Gianotti</a:t>
            </a:r>
            <a:r>
              <a:rPr lang="en-GB" dirty="0">
                <a:solidFill>
                  <a:prstClr val="black"/>
                </a:solidFill>
                <a:highlight>
                  <a:srgbClr val="FFFF00"/>
                </a:highlight>
                <a:latin typeface="unify serif"/>
              </a:rPr>
              <a:t> </a:t>
            </a:r>
            <a:r>
              <a:rPr lang="en-GB" dirty="0">
                <a:solidFill>
                  <a:prstClr val="black"/>
                </a:solidFill>
                <a:highlight>
                  <a:srgbClr val="FFFFFF"/>
                </a:highlight>
                <a:latin typeface="unify serif"/>
              </a:rPr>
              <a:t>arrived from Geneva. </a:t>
            </a:r>
            <a:r>
              <a:rPr lang="en-GB" u="sng" dirty="0">
                <a:solidFill>
                  <a:prstClr val="black"/>
                </a:solidFill>
                <a:highlight>
                  <a:srgbClr val="FFFF00"/>
                </a:highlight>
                <a:latin typeface="unify serif"/>
              </a:rPr>
              <a:t>John Elkann</a:t>
            </a:r>
            <a:r>
              <a:rPr lang="en-GB" dirty="0">
                <a:solidFill>
                  <a:prstClr val="black"/>
                </a:solidFill>
                <a:highlight>
                  <a:srgbClr val="FFFFFF"/>
                </a:highlight>
                <a:latin typeface="unify serif"/>
              </a:rPr>
              <a:t>, the chairman of Fiat and the owner of the Italian soccer club Juventus, came too, as did his sister, Ginevra, a film director.</a:t>
            </a:r>
          </a:p>
        </p:txBody>
      </p:sp>
      <p:pic>
        <p:nvPicPr>
          <p:cNvPr id="3074" name="Picture 2">
            <a:extLst>
              <a:ext uri="{FF2B5EF4-FFF2-40B4-BE49-F238E27FC236}">
                <a16:creationId xmlns:a16="http://schemas.microsoft.com/office/drawing/2014/main" id="{FF82DDFC-10AD-8DB6-80C5-6B6F5066917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016629" y="3257014"/>
            <a:ext cx="6328886" cy="8427412"/>
          </a:xfrm>
          <a:prstGeom prst="rect">
            <a:avLst/>
          </a:prstGeom>
          <a:noFill/>
          <a:extLst>
            <a:ext uri="{909E8E84-426E-40DD-AFC4-6F175D3DCCD1}">
              <a14:hiddenFill xmlns:a14="http://schemas.microsoft.com/office/drawing/2010/main">
                <a:solidFill>
                  <a:srgbClr val="FFFFFF"/>
                </a:solidFill>
              </a14:hiddenFill>
            </a:ext>
          </a:extLst>
        </p:spPr>
      </p:pic>
      <p:sp>
        <p:nvSpPr>
          <p:cNvPr id="8" name="TextBox 7">
            <a:extLst>
              <a:ext uri="{FF2B5EF4-FFF2-40B4-BE49-F238E27FC236}">
                <a16:creationId xmlns:a16="http://schemas.microsoft.com/office/drawing/2014/main" id="{332E2054-FC11-1666-12E5-3B44D13F7959}"/>
              </a:ext>
            </a:extLst>
          </p:cNvPr>
          <p:cNvSpPr txBox="1"/>
          <p:nvPr/>
        </p:nvSpPr>
        <p:spPr>
          <a:xfrm>
            <a:off x="1038487" y="3257015"/>
            <a:ext cx="2173993" cy="646331"/>
          </a:xfrm>
          <a:prstGeom prst="rect">
            <a:avLst/>
          </a:prstGeom>
          <a:noFill/>
        </p:spPr>
        <p:txBody>
          <a:bodyPr wrap="none" rtlCol="0">
            <a:spAutoFit/>
          </a:bodyPr>
          <a:lstStyle/>
          <a:p>
            <a:pPr defTabSz="914400"/>
            <a:r>
              <a:rPr lang="en-CH" i="1" dirty="0">
                <a:solidFill>
                  <a:prstClr val="black"/>
                </a:solidFill>
                <a:latin typeface="Aptos" panose="02110004020202020204"/>
              </a:rPr>
              <a:t>June 2014</a:t>
            </a:r>
          </a:p>
        </p:txBody>
      </p:sp>
      <p:sp>
        <p:nvSpPr>
          <p:cNvPr id="2" name="Title 1">
            <a:extLst>
              <a:ext uri="{FF2B5EF4-FFF2-40B4-BE49-F238E27FC236}">
                <a16:creationId xmlns:a16="http://schemas.microsoft.com/office/drawing/2014/main" id="{A8D6CF6C-47F8-B69C-678B-0B11A315ADAD}"/>
              </a:ext>
            </a:extLst>
          </p:cNvPr>
          <p:cNvSpPr>
            <a:spLocks noGrp="1"/>
          </p:cNvSpPr>
          <p:nvPr>
            <p:ph type="title"/>
          </p:nvPr>
        </p:nvSpPr>
        <p:spPr>
          <a:xfrm>
            <a:off x="1676400" y="730251"/>
            <a:ext cx="21031200" cy="2651126"/>
          </a:xfrm>
        </p:spPr>
        <p:txBody>
          <a:bodyPr/>
          <a:lstStyle/>
          <a:p>
            <a:r>
              <a:rPr lang="en-CH" dirty="0">
                <a:solidFill>
                  <a:schemeClr val="tx2"/>
                </a:solidFill>
              </a:rPr>
              <a:t>Dinner party…</a:t>
            </a:r>
          </a:p>
        </p:txBody>
      </p:sp>
      <p:sp>
        <p:nvSpPr>
          <p:cNvPr id="3" name="TextBox 2">
            <a:extLst>
              <a:ext uri="{FF2B5EF4-FFF2-40B4-BE49-F238E27FC236}">
                <a16:creationId xmlns:a16="http://schemas.microsoft.com/office/drawing/2014/main" id="{55DDA285-C294-4E7D-231C-D184EABF4D64}"/>
              </a:ext>
            </a:extLst>
          </p:cNvPr>
          <p:cNvSpPr txBox="1"/>
          <p:nvPr/>
        </p:nvSpPr>
        <p:spPr>
          <a:xfrm>
            <a:off x="1073358" y="12985749"/>
            <a:ext cx="6019800" cy="307777"/>
          </a:xfrm>
          <a:prstGeom prst="rect">
            <a:avLst/>
          </a:prstGeom>
          <a:noFill/>
        </p:spPr>
        <p:txBody>
          <a:bodyPr wrap="square" rtlCol="0">
            <a:spAutoFit/>
          </a:bodyPr>
          <a:lstStyle/>
          <a:p>
            <a:r>
              <a:rPr lang="en-US" sz="1400" dirty="0"/>
              <a:t>Geneva, Rolex, Lego, Spotify…..</a:t>
            </a:r>
            <a:endParaRPr lang="en-GB" sz="1400" dirty="0"/>
          </a:p>
        </p:txBody>
      </p:sp>
    </p:spTree>
    <p:extLst>
      <p:ext uri="{BB962C8B-B14F-4D97-AF65-F5344CB8AC3E}">
        <p14:creationId xmlns:p14="http://schemas.microsoft.com/office/powerpoint/2010/main" val="1198184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5">
                                            <p:txEl>
                                              <p:pRg st="6" end="6"/>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07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show="0">
  <p:cSld>
    <p:bg>
      <p:bgPr>
        <a:solidFill>
          <a:schemeClr val="bg1"/>
        </a:solidFill>
        <a:effectLst/>
      </p:bgPr>
    </p:bg>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42A4FC2C-047E-45A5-965D-8E1E3BF09BC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3048" y="0"/>
            <a:ext cx="24377904" cy="13716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defTabSz="1828800"/>
            <a:endParaRPr lang="en-US" sz="3600">
              <a:solidFill>
                <a:prstClr val="white"/>
              </a:solidFill>
              <a:latin typeface="Aptos" panose="02110004020202020204"/>
            </a:endParaRPr>
          </a:p>
        </p:txBody>
      </p:sp>
      <p:pic>
        <p:nvPicPr>
          <p:cNvPr id="6" name="Content Placeholder 5" descr="A model of a building&#10;&#10;Description automatically generated">
            <a:extLst>
              <a:ext uri="{FF2B5EF4-FFF2-40B4-BE49-F238E27FC236}">
                <a16:creationId xmlns:a16="http://schemas.microsoft.com/office/drawing/2014/main" id="{C10E721E-A240-4001-493C-B991C2844EA2}"/>
              </a:ext>
            </a:extLst>
          </p:cNvPr>
          <p:cNvPicPr>
            <a:picLocks noGrp="1" noChangeAspect="1"/>
          </p:cNvPicPr>
          <p:nvPr>
            <p:ph idx="1"/>
          </p:nvPr>
        </p:nvPicPr>
        <p:blipFill rotWithShape="1">
          <a:blip r:embed="rId3"/>
          <a:srcRect t="8425" b="7004"/>
          <a:stretch/>
        </p:blipFill>
        <p:spPr>
          <a:xfrm>
            <a:off x="26697" y="0"/>
            <a:ext cx="24383960" cy="13713436"/>
          </a:xfrm>
          <a:prstGeom prst="rect">
            <a:avLst/>
          </a:prstGeom>
        </p:spPr>
      </p:pic>
      <p:sp>
        <p:nvSpPr>
          <p:cNvPr id="2" name="TextBox 1">
            <a:extLst>
              <a:ext uri="{FF2B5EF4-FFF2-40B4-BE49-F238E27FC236}">
                <a16:creationId xmlns:a16="http://schemas.microsoft.com/office/drawing/2014/main" id="{18DF1462-A621-1926-4506-706F4A8877FA}"/>
              </a:ext>
            </a:extLst>
          </p:cNvPr>
          <p:cNvSpPr txBox="1"/>
          <p:nvPr/>
        </p:nvSpPr>
        <p:spPr>
          <a:xfrm>
            <a:off x="18452329" y="269824"/>
            <a:ext cx="5584926" cy="1754326"/>
          </a:xfrm>
          <a:prstGeom prst="rect">
            <a:avLst/>
          </a:prstGeom>
          <a:noFill/>
        </p:spPr>
        <p:txBody>
          <a:bodyPr wrap="none" rtlCol="0">
            <a:spAutoFit/>
          </a:bodyPr>
          <a:lstStyle/>
          <a:p>
            <a:pPr algn="r" defTabSz="914400"/>
            <a:r>
              <a:rPr lang="en-CH" i="1" dirty="0">
                <a:solidFill>
                  <a:prstClr val="white"/>
                </a:solidFill>
                <a:latin typeface="Aptos" panose="02110004020202020204"/>
              </a:rPr>
              <a:t>Three weeks later…</a:t>
            </a:r>
          </a:p>
          <a:p>
            <a:pPr algn="r" defTabSz="914400"/>
            <a:r>
              <a:rPr lang="en-CH" i="1" dirty="0">
                <a:solidFill>
                  <a:prstClr val="white"/>
                </a:solidFill>
                <a:latin typeface="Aptos" panose="02110004020202020204"/>
              </a:rPr>
              <a:t>Gone the perfect symmetry</a:t>
            </a:r>
          </a:p>
          <a:p>
            <a:pPr algn="r" defTabSz="914400"/>
            <a:r>
              <a:rPr lang="en-CH" i="1" dirty="0">
                <a:solidFill>
                  <a:prstClr val="white"/>
                </a:solidFill>
                <a:latin typeface="Aptos" panose="02110004020202020204"/>
              </a:rPr>
              <a:t>Embracing asymmetry!</a:t>
            </a:r>
          </a:p>
        </p:txBody>
      </p:sp>
      <p:sp>
        <p:nvSpPr>
          <p:cNvPr id="3" name="TextBox 2">
            <a:extLst>
              <a:ext uri="{FF2B5EF4-FFF2-40B4-BE49-F238E27FC236}">
                <a16:creationId xmlns:a16="http://schemas.microsoft.com/office/drawing/2014/main" id="{82975647-F024-8265-D04D-95CE789650DA}"/>
              </a:ext>
            </a:extLst>
          </p:cNvPr>
          <p:cNvSpPr txBox="1"/>
          <p:nvPr/>
        </p:nvSpPr>
        <p:spPr>
          <a:xfrm>
            <a:off x="20878800" y="12329723"/>
            <a:ext cx="8610600" cy="923330"/>
          </a:xfrm>
          <a:prstGeom prst="rect">
            <a:avLst/>
          </a:prstGeom>
          <a:noFill/>
        </p:spPr>
        <p:txBody>
          <a:bodyPr wrap="square" rtlCol="0">
            <a:spAutoFit/>
          </a:bodyPr>
          <a:lstStyle/>
          <a:p>
            <a:r>
              <a:rPr lang="en-US" sz="1800" b="1" dirty="0">
                <a:solidFill>
                  <a:schemeClr val="bg1"/>
                </a:solidFill>
              </a:rPr>
              <a:t>Shuttle landing, birth of universe</a:t>
            </a:r>
          </a:p>
          <a:p>
            <a:r>
              <a:rPr lang="en-US" sz="1800" b="1" dirty="0">
                <a:solidFill>
                  <a:schemeClr val="bg1"/>
                </a:solidFill>
              </a:rPr>
              <a:t>Forest</a:t>
            </a:r>
          </a:p>
          <a:p>
            <a:r>
              <a:rPr lang="en-US" sz="1800" b="1" dirty="0">
                <a:solidFill>
                  <a:schemeClr val="bg1"/>
                </a:solidFill>
              </a:rPr>
              <a:t>Bridge</a:t>
            </a:r>
            <a:endParaRPr lang="en-GB" sz="1800" b="1" dirty="0">
              <a:solidFill>
                <a:schemeClr val="bg1"/>
              </a:solidFill>
            </a:endParaRPr>
          </a:p>
        </p:txBody>
      </p:sp>
    </p:spTree>
    <p:extLst>
      <p:ext uri="{BB962C8B-B14F-4D97-AF65-F5344CB8AC3E}">
        <p14:creationId xmlns:p14="http://schemas.microsoft.com/office/powerpoint/2010/main" val="1177452751"/>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AB8C311F-7253-4AED-9701-7FC0708C41C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24384000" cy="13716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US">
              <a:solidFill>
                <a:prstClr val="white"/>
              </a:solidFill>
              <a:latin typeface="Aptos" panose="02110004020202020204"/>
            </a:endParaRPr>
          </a:p>
        </p:txBody>
      </p:sp>
      <p:sp>
        <p:nvSpPr>
          <p:cNvPr id="12" name="Rectangle 11">
            <a:extLst>
              <a:ext uri="{FF2B5EF4-FFF2-40B4-BE49-F238E27FC236}">
                <a16:creationId xmlns:a16="http://schemas.microsoft.com/office/drawing/2014/main" id="{E2384209-CB15-4CDF-9D31-C44FD9A3F20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flipH="1">
            <a:off x="5333234" y="-5332375"/>
            <a:ext cx="13716000" cy="24382466"/>
          </a:xfrm>
          <a:prstGeom prst="rect">
            <a:avLst/>
          </a:prstGeom>
          <a:gradFill>
            <a:gsLst>
              <a:gs pos="8000">
                <a:schemeClr val="accent1"/>
              </a:gs>
              <a:gs pos="100000">
                <a:schemeClr val="accent1">
                  <a:lumMod val="5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US">
              <a:solidFill>
                <a:prstClr val="white"/>
              </a:solidFill>
              <a:latin typeface="Aptos" panose="02110004020202020204"/>
            </a:endParaRPr>
          </a:p>
        </p:txBody>
      </p:sp>
      <p:sp>
        <p:nvSpPr>
          <p:cNvPr id="14" name="Rectangle 13">
            <a:extLst>
              <a:ext uri="{FF2B5EF4-FFF2-40B4-BE49-F238E27FC236}">
                <a16:creationId xmlns:a16="http://schemas.microsoft.com/office/drawing/2014/main" id="{2633B3B5-CC90-43F0-8714-D31D1F3F020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4622" y="0"/>
            <a:ext cx="18141692" cy="13715144"/>
          </a:xfrm>
          <a:prstGeom prst="rect">
            <a:avLst/>
          </a:prstGeom>
          <a:gradFill>
            <a:gsLst>
              <a:gs pos="8000">
                <a:srgbClr val="000000">
                  <a:alpha val="52000"/>
                </a:srgbClr>
              </a:gs>
              <a:gs pos="100000">
                <a:schemeClr val="accent1"/>
              </a:gs>
            </a:gsLst>
            <a:lin ang="4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US">
              <a:solidFill>
                <a:prstClr val="white"/>
              </a:solidFill>
              <a:latin typeface="Aptos" panose="02110004020202020204"/>
            </a:endParaRPr>
          </a:p>
        </p:txBody>
      </p:sp>
      <p:sp>
        <p:nvSpPr>
          <p:cNvPr id="16" name="Rectangle 15">
            <a:extLst>
              <a:ext uri="{FF2B5EF4-FFF2-40B4-BE49-F238E27FC236}">
                <a16:creationId xmlns:a16="http://schemas.microsoft.com/office/drawing/2014/main" id="{A8D57A06-A426-446D-B02C-A2DC6B62E45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flipH="1">
            <a:off x="7298982" y="-3371680"/>
            <a:ext cx="9789128" cy="24387092"/>
          </a:xfrm>
          <a:prstGeom prst="rect">
            <a:avLst/>
          </a:prstGeom>
          <a:gradFill>
            <a:gsLst>
              <a:gs pos="0">
                <a:schemeClr val="accent5">
                  <a:lumMod val="60000"/>
                  <a:lumOff val="40000"/>
                  <a:alpha val="0"/>
                </a:schemeClr>
              </a:gs>
              <a:gs pos="100000">
                <a:srgbClr val="000000">
                  <a:alpha val="46000"/>
                </a:srgbClr>
              </a:gs>
            </a:gsLst>
            <a:lin ang="1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US">
              <a:solidFill>
                <a:prstClr val="white"/>
              </a:solidFill>
              <a:latin typeface="Aptos" panose="02110004020202020204"/>
            </a:endParaRPr>
          </a:p>
        </p:txBody>
      </p:sp>
      <p:pic>
        <p:nvPicPr>
          <p:cNvPr id="5" name="Picture 4" descr="A highway with cars driving on it&#10;&#10;Description automatically generated with medium confidence">
            <a:extLst>
              <a:ext uri="{FF2B5EF4-FFF2-40B4-BE49-F238E27FC236}">
                <a16:creationId xmlns:a16="http://schemas.microsoft.com/office/drawing/2014/main" id="{71B6EF09-CD30-6F49-C786-4A5AB13A656F}"/>
              </a:ext>
            </a:extLst>
          </p:cNvPr>
          <p:cNvPicPr>
            <a:picLocks noChangeAspect="1"/>
          </p:cNvPicPr>
          <p:nvPr/>
        </p:nvPicPr>
        <p:blipFill rotWithShape="1">
          <a:blip r:embed="rId3"/>
          <a:srcRect t="6306"/>
          <a:stretch/>
        </p:blipFill>
        <p:spPr>
          <a:xfrm>
            <a:off x="914400" y="914400"/>
            <a:ext cx="22555200" cy="11887200"/>
          </a:xfrm>
          <a:prstGeom prst="rect">
            <a:avLst/>
          </a:prstGeom>
        </p:spPr>
      </p:pic>
      <p:sp>
        <p:nvSpPr>
          <p:cNvPr id="2" name="TextBox 1">
            <a:extLst>
              <a:ext uri="{FF2B5EF4-FFF2-40B4-BE49-F238E27FC236}">
                <a16:creationId xmlns:a16="http://schemas.microsoft.com/office/drawing/2014/main" id="{FB7A2BE7-6017-D37F-F812-92893689D429}"/>
              </a:ext>
            </a:extLst>
          </p:cNvPr>
          <p:cNvSpPr txBox="1"/>
          <p:nvPr/>
        </p:nvSpPr>
        <p:spPr>
          <a:xfrm>
            <a:off x="19050000" y="12954000"/>
            <a:ext cx="2209800" cy="369332"/>
          </a:xfrm>
          <a:prstGeom prst="rect">
            <a:avLst/>
          </a:prstGeom>
          <a:noFill/>
        </p:spPr>
        <p:txBody>
          <a:bodyPr wrap="square" rtlCol="0">
            <a:spAutoFit/>
          </a:bodyPr>
          <a:lstStyle/>
          <a:p>
            <a:r>
              <a:rPr lang="en-US" sz="1800" dirty="0">
                <a:solidFill>
                  <a:schemeClr val="bg1"/>
                </a:solidFill>
              </a:rPr>
              <a:t>Gateway</a:t>
            </a:r>
            <a:endParaRPr lang="en-GB" sz="1800" dirty="0">
              <a:solidFill>
                <a:schemeClr val="bg1"/>
              </a:solidFill>
            </a:endParaRPr>
          </a:p>
        </p:txBody>
      </p:sp>
    </p:spTree>
    <p:extLst>
      <p:ext uri="{BB962C8B-B14F-4D97-AF65-F5344CB8AC3E}">
        <p14:creationId xmlns:p14="http://schemas.microsoft.com/office/powerpoint/2010/main" val="177488471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a:extLst>
              <a:ext uri="{FF2B5EF4-FFF2-40B4-BE49-F238E27FC236}">
                <a16:creationId xmlns:a16="http://schemas.microsoft.com/office/drawing/2014/main" id="{97C77D33-8084-9E1B-84A2-5E5AB24BC85E}"/>
              </a:ext>
            </a:extLst>
          </p:cNvPr>
          <p:cNvSpPr>
            <a:spLocks noGrp="1"/>
          </p:cNvSpPr>
          <p:nvPr>
            <p:ph type="title"/>
          </p:nvPr>
        </p:nvSpPr>
        <p:spPr>
          <a:xfrm>
            <a:off x="2840807" y="441481"/>
            <a:ext cx="18976370" cy="1930094"/>
          </a:xfrm>
          <a:ln w="57150">
            <a:solidFill>
              <a:srgbClr val="429979"/>
            </a:solidFill>
          </a:ln>
        </p:spPr>
        <p:txBody>
          <a:bodyPr/>
          <a:lstStyle/>
          <a:p>
            <a:pPr algn="ctr"/>
            <a:r>
              <a:rPr lang="fr-FR" sz="9600" dirty="0">
                <a:latin typeface="Calibri"/>
                <a:cs typeface="Arial"/>
              </a:rPr>
              <a:t>Four </a:t>
            </a:r>
            <a:r>
              <a:rPr lang="fr-FR" sz="9600" dirty="0" err="1">
                <a:latin typeface="Calibri"/>
                <a:cs typeface="Arial"/>
              </a:rPr>
              <a:t>pillars</a:t>
            </a:r>
            <a:r>
              <a:rPr lang="fr-FR" sz="9600" dirty="0">
                <a:latin typeface="Calibri"/>
                <a:cs typeface="Arial"/>
              </a:rPr>
              <a:t> </a:t>
            </a:r>
            <a:r>
              <a:rPr lang="fr-FR" sz="9600" dirty="0" err="1">
                <a:latin typeface="Calibri"/>
                <a:cs typeface="Arial"/>
              </a:rPr>
              <a:t>underpin</a:t>
            </a:r>
            <a:r>
              <a:rPr lang="fr-FR" sz="9600" dirty="0">
                <a:latin typeface="Calibri"/>
                <a:cs typeface="Arial"/>
              </a:rPr>
              <a:t> </a:t>
            </a:r>
            <a:r>
              <a:rPr lang="fr-FR" sz="9600" dirty="0" err="1">
                <a:latin typeface="Calibri"/>
                <a:cs typeface="Arial"/>
              </a:rPr>
              <a:t>CERN's</a:t>
            </a:r>
            <a:r>
              <a:rPr lang="fr-FR" sz="9600" dirty="0">
                <a:latin typeface="Calibri"/>
                <a:cs typeface="Arial"/>
              </a:rPr>
              <a:t> mission</a:t>
            </a:r>
            <a:endParaRPr lang="fr-FR" sz="9600">
              <a:latin typeface="Calibri"/>
            </a:endParaRPr>
          </a:p>
        </p:txBody>
      </p:sp>
      <p:grpSp>
        <p:nvGrpSpPr>
          <p:cNvPr id="56" name="Group 55">
            <a:extLst>
              <a:ext uri="{FF2B5EF4-FFF2-40B4-BE49-F238E27FC236}">
                <a16:creationId xmlns:a16="http://schemas.microsoft.com/office/drawing/2014/main" id="{FE5C0C9A-0DAE-607A-9D43-78552C0B4CB8}"/>
              </a:ext>
            </a:extLst>
          </p:cNvPr>
          <p:cNvGrpSpPr/>
          <p:nvPr/>
        </p:nvGrpSpPr>
        <p:grpSpPr>
          <a:xfrm>
            <a:off x="4311727" y="3089851"/>
            <a:ext cx="15450246" cy="8515425"/>
            <a:chOff x="2549705" y="1716162"/>
            <a:chExt cx="6751575" cy="3718319"/>
          </a:xfrm>
        </p:grpSpPr>
        <p:cxnSp>
          <p:nvCxnSpPr>
            <p:cNvPr id="39" name="Straight Connector 38">
              <a:extLst>
                <a:ext uri="{FF2B5EF4-FFF2-40B4-BE49-F238E27FC236}">
                  <a16:creationId xmlns:a16="http://schemas.microsoft.com/office/drawing/2014/main" id="{39DF6050-516D-EB98-3B6C-4AB2061D190C}"/>
                </a:ext>
              </a:extLst>
            </p:cNvPr>
            <p:cNvCxnSpPr/>
            <p:nvPr/>
          </p:nvCxnSpPr>
          <p:spPr>
            <a:xfrm flipH="1">
              <a:off x="4762865" y="4690723"/>
              <a:ext cx="1748718" cy="0"/>
            </a:xfrm>
            <a:prstGeom prst="line">
              <a:avLst/>
            </a:prstGeom>
            <a:ln w="9525">
              <a:tailEnd type="oval"/>
            </a:ln>
          </p:spPr>
          <p:style>
            <a:lnRef idx="1">
              <a:schemeClr val="accent1"/>
            </a:lnRef>
            <a:fillRef idx="0">
              <a:schemeClr val="accent1"/>
            </a:fillRef>
            <a:effectRef idx="0">
              <a:schemeClr val="accent1"/>
            </a:effectRef>
            <a:fontRef idx="minor">
              <a:schemeClr val="tx1"/>
            </a:fontRef>
          </p:style>
        </p:cxnSp>
        <p:cxnSp>
          <p:nvCxnSpPr>
            <p:cNvPr id="40" name="Straight Connector 39">
              <a:extLst>
                <a:ext uri="{FF2B5EF4-FFF2-40B4-BE49-F238E27FC236}">
                  <a16:creationId xmlns:a16="http://schemas.microsoft.com/office/drawing/2014/main" id="{A626FFEC-DBC0-3A7A-82F8-A8B2F56AD94D}"/>
                </a:ext>
              </a:extLst>
            </p:cNvPr>
            <p:cNvCxnSpPr>
              <a:cxnSpLocks/>
            </p:cNvCxnSpPr>
            <p:nvPr/>
          </p:nvCxnSpPr>
          <p:spPr>
            <a:xfrm>
              <a:off x="5637225" y="2516738"/>
              <a:ext cx="1380374" cy="0"/>
            </a:xfrm>
            <a:prstGeom prst="line">
              <a:avLst/>
            </a:prstGeom>
            <a:ln w="9525">
              <a:solidFill>
                <a:schemeClr val="accent3"/>
              </a:solidFill>
              <a:prstDash val="solid"/>
              <a:tailEnd type="oval"/>
            </a:ln>
          </p:spPr>
          <p:style>
            <a:lnRef idx="1">
              <a:schemeClr val="accent1"/>
            </a:lnRef>
            <a:fillRef idx="0">
              <a:schemeClr val="accent1"/>
            </a:fillRef>
            <a:effectRef idx="0">
              <a:schemeClr val="accent1"/>
            </a:effectRef>
            <a:fontRef idx="minor">
              <a:schemeClr val="tx1"/>
            </a:fontRef>
          </p:style>
        </p:cxnSp>
        <p:cxnSp>
          <p:nvCxnSpPr>
            <p:cNvPr id="41" name="Straight Connector 40">
              <a:extLst>
                <a:ext uri="{FF2B5EF4-FFF2-40B4-BE49-F238E27FC236}">
                  <a16:creationId xmlns:a16="http://schemas.microsoft.com/office/drawing/2014/main" id="{5F2E2458-2466-4BD9-AA55-12DEF8A0E116}"/>
                </a:ext>
              </a:extLst>
            </p:cNvPr>
            <p:cNvCxnSpPr/>
            <p:nvPr/>
          </p:nvCxnSpPr>
          <p:spPr>
            <a:xfrm flipH="1">
              <a:off x="3668896" y="3580281"/>
              <a:ext cx="1748718" cy="0"/>
            </a:xfrm>
            <a:prstGeom prst="line">
              <a:avLst/>
            </a:prstGeom>
            <a:ln w="9525">
              <a:solidFill>
                <a:schemeClr val="accent4"/>
              </a:solidFill>
              <a:tailEnd type="oval"/>
            </a:ln>
          </p:spPr>
          <p:style>
            <a:lnRef idx="1">
              <a:schemeClr val="accent1"/>
            </a:lnRef>
            <a:fillRef idx="0">
              <a:schemeClr val="accent1"/>
            </a:fillRef>
            <a:effectRef idx="0">
              <a:schemeClr val="accent1"/>
            </a:effectRef>
            <a:fontRef idx="minor">
              <a:schemeClr val="tx1"/>
            </a:fontRef>
          </p:style>
        </p:cxnSp>
        <p:sp>
          <p:nvSpPr>
            <p:cNvPr id="42" name="ZoneTexte 20">
              <a:extLst>
                <a:ext uri="{FF2B5EF4-FFF2-40B4-BE49-F238E27FC236}">
                  <a16:creationId xmlns:a16="http://schemas.microsoft.com/office/drawing/2014/main" id="{09F99EE4-F1E2-5B62-DDCC-27F93A149132}"/>
                </a:ext>
              </a:extLst>
            </p:cNvPr>
            <p:cNvSpPr txBox="1"/>
            <p:nvPr/>
          </p:nvSpPr>
          <p:spPr>
            <a:xfrm>
              <a:off x="6894083" y="2375006"/>
              <a:ext cx="1159594" cy="221748"/>
            </a:xfrm>
            <a:prstGeom prst="rect">
              <a:avLst/>
            </a:prstGeom>
            <a:noFill/>
          </p:spPr>
          <p:txBody>
            <a:bodyPr wrap="square" rIns="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US" sz="2700" dirty="0">
                  <a:solidFill>
                    <a:schemeClr val="accent3"/>
                  </a:solidFill>
                  <a:latin typeface="Arial" charset="0"/>
                  <a:ea typeface="Arial" charset="0"/>
                  <a:cs typeface="Arial" charset="0"/>
                </a:rPr>
                <a:t>RESEARCH</a:t>
              </a:r>
              <a:endParaRPr lang="fr-FR" sz="2700" dirty="0">
                <a:solidFill>
                  <a:schemeClr val="accent3"/>
                </a:solidFill>
                <a:latin typeface="Arial" charset="0"/>
                <a:ea typeface="Arial" charset="0"/>
                <a:cs typeface="Arial" charset="0"/>
              </a:endParaRPr>
            </a:p>
          </p:txBody>
        </p:sp>
        <p:sp>
          <p:nvSpPr>
            <p:cNvPr id="43" name="ZoneTexte 22">
              <a:extLst>
                <a:ext uri="{FF2B5EF4-FFF2-40B4-BE49-F238E27FC236}">
                  <a16:creationId xmlns:a16="http://schemas.microsoft.com/office/drawing/2014/main" id="{88BF0A2E-85A1-9836-09A9-AED82474754C}"/>
                </a:ext>
              </a:extLst>
            </p:cNvPr>
            <p:cNvSpPr txBox="1"/>
            <p:nvPr/>
          </p:nvSpPr>
          <p:spPr>
            <a:xfrm>
              <a:off x="2549705" y="3334284"/>
              <a:ext cx="1178122" cy="403178"/>
            </a:xfrm>
            <a:prstGeom prst="rect">
              <a:avLst/>
            </a:prstGeom>
            <a:noFill/>
          </p:spPr>
          <p:txBody>
            <a:bodyPr wrap="square" lIns="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2700" dirty="0">
                  <a:solidFill>
                    <a:schemeClr val="accent4"/>
                  </a:solidFill>
                  <a:latin typeface="Arial" charset="0"/>
                  <a:ea typeface="Arial" charset="0"/>
                  <a:cs typeface="Arial" charset="0"/>
                </a:rPr>
                <a:t>EDUCATION </a:t>
              </a:r>
              <a:br>
                <a:rPr lang="en-US" sz="2700" dirty="0">
                  <a:solidFill>
                    <a:schemeClr val="accent4"/>
                  </a:solidFill>
                  <a:latin typeface="Arial" charset="0"/>
                  <a:ea typeface="Arial" charset="0"/>
                  <a:cs typeface="Arial" charset="0"/>
                </a:rPr>
              </a:br>
              <a:r>
                <a:rPr lang="en-US" sz="2700" dirty="0">
                  <a:solidFill>
                    <a:schemeClr val="accent4"/>
                  </a:solidFill>
                  <a:latin typeface="Arial" charset="0"/>
                  <a:ea typeface="Arial" charset="0"/>
                  <a:cs typeface="Arial" charset="0"/>
                </a:rPr>
                <a:t>&amp; TRAINING</a:t>
              </a:r>
              <a:endParaRPr lang="fr-FR" sz="2700" dirty="0">
                <a:solidFill>
                  <a:schemeClr val="accent4"/>
                </a:solidFill>
                <a:latin typeface="Arial" charset="0"/>
                <a:ea typeface="Arial" charset="0"/>
                <a:cs typeface="Arial" charset="0"/>
              </a:endParaRPr>
            </a:p>
          </p:txBody>
        </p:sp>
        <p:sp>
          <p:nvSpPr>
            <p:cNvPr id="44" name="ZoneTexte 23">
              <a:extLst>
                <a:ext uri="{FF2B5EF4-FFF2-40B4-BE49-F238E27FC236}">
                  <a16:creationId xmlns:a16="http://schemas.microsoft.com/office/drawing/2014/main" id="{85FA572C-EA34-997F-7DC4-6483404529B2}"/>
                </a:ext>
              </a:extLst>
            </p:cNvPr>
            <p:cNvSpPr txBox="1"/>
            <p:nvPr/>
          </p:nvSpPr>
          <p:spPr>
            <a:xfrm>
              <a:off x="2957175" y="4402926"/>
              <a:ext cx="1813495" cy="403178"/>
            </a:xfrm>
            <a:prstGeom prst="rect">
              <a:avLst/>
            </a:prstGeom>
            <a:noFill/>
          </p:spPr>
          <p:txBody>
            <a:bodyPr wrap="square" lIns="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2700" dirty="0">
                  <a:solidFill>
                    <a:schemeClr val="accent1"/>
                  </a:solidFill>
                  <a:latin typeface="Arial" charset="0"/>
                  <a:ea typeface="Arial" charset="0"/>
                  <a:cs typeface="Arial" charset="0"/>
                </a:rPr>
                <a:t>TECHNOLOGY </a:t>
              </a:r>
              <a:br>
                <a:rPr lang="en-US" sz="2700" dirty="0">
                  <a:solidFill>
                    <a:schemeClr val="accent1"/>
                  </a:solidFill>
                  <a:latin typeface="Arial" charset="0"/>
                  <a:ea typeface="Arial" charset="0"/>
                  <a:cs typeface="Arial" charset="0"/>
                </a:rPr>
              </a:br>
              <a:r>
                <a:rPr lang="en-US" sz="2700" dirty="0">
                  <a:solidFill>
                    <a:schemeClr val="accent1"/>
                  </a:solidFill>
                  <a:latin typeface="Arial" charset="0"/>
                  <a:ea typeface="Arial" charset="0"/>
                  <a:cs typeface="Arial" charset="0"/>
                </a:rPr>
                <a:t>&amp; INNOVATION</a:t>
              </a:r>
              <a:endParaRPr lang="fr-FR" sz="2700" dirty="0">
                <a:solidFill>
                  <a:schemeClr val="accent1"/>
                </a:solidFill>
                <a:latin typeface="Arial" charset="0"/>
                <a:ea typeface="Arial" charset="0"/>
                <a:cs typeface="Arial" charset="0"/>
              </a:endParaRPr>
            </a:p>
          </p:txBody>
        </p:sp>
        <p:sp>
          <p:nvSpPr>
            <p:cNvPr id="45" name="ZoneTexte 21">
              <a:extLst>
                <a:ext uri="{FF2B5EF4-FFF2-40B4-BE49-F238E27FC236}">
                  <a16:creationId xmlns:a16="http://schemas.microsoft.com/office/drawing/2014/main" id="{87EAB0D6-BB65-19A5-1F28-61E255B4BEE3}"/>
                </a:ext>
              </a:extLst>
            </p:cNvPr>
            <p:cNvSpPr txBox="1"/>
            <p:nvPr/>
          </p:nvSpPr>
          <p:spPr>
            <a:xfrm>
              <a:off x="7534532" y="3423274"/>
              <a:ext cx="1766748" cy="221748"/>
            </a:xfrm>
            <a:prstGeom prst="rect">
              <a:avLst/>
            </a:prstGeom>
            <a:noFill/>
          </p:spPr>
          <p:txBody>
            <a:bodyPr wrap="square" rIns="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US" sz="2700" dirty="0">
                  <a:solidFill>
                    <a:schemeClr val="accent2"/>
                  </a:solidFill>
                  <a:latin typeface="Arial" charset="0"/>
                  <a:ea typeface="Arial" charset="0"/>
                  <a:cs typeface="Arial" charset="0"/>
                </a:rPr>
                <a:t>COLLABORATION</a:t>
              </a:r>
              <a:endParaRPr lang="fr-FR" sz="2700" dirty="0">
                <a:solidFill>
                  <a:schemeClr val="accent2"/>
                </a:solidFill>
                <a:latin typeface="Arial" charset="0"/>
                <a:ea typeface="Arial" charset="0"/>
                <a:cs typeface="Arial" charset="0"/>
              </a:endParaRPr>
            </a:p>
          </p:txBody>
        </p:sp>
        <p:sp>
          <p:nvSpPr>
            <p:cNvPr id="46" name="Oval 45">
              <a:extLst>
                <a:ext uri="{FF2B5EF4-FFF2-40B4-BE49-F238E27FC236}">
                  <a16:creationId xmlns:a16="http://schemas.microsoft.com/office/drawing/2014/main" id="{3FF6B386-4791-699E-C7B8-1FCDD786F181}"/>
                </a:ext>
              </a:extLst>
            </p:cNvPr>
            <p:cNvSpPr/>
            <p:nvPr/>
          </p:nvSpPr>
          <p:spPr>
            <a:xfrm>
              <a:off x="5759178" y="2634566"/>
              <a:ext cx="1854200" cy="18542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sz="2100">
                <a:latin typeface="Calibri" panose="020F0502020204030204" pitchFamily="34" charset="0"/>
              </a:endParaRPr>
            </a:p>
          </p:txBody>
        </p:sp>
        <p:pic>
          <p:nvPicPr>
            <p:cNvPr id="47" name="Picture 46">
              <a:extLst>
                <a:ext uri="{FF2B5EF4-FFF2-40B4-BE49-F238E27FC236}">
                  <a16:creationId xmlns:a16="http://schemas.microsoft.com/office/drawing/2014/main" id="{27340D99-A08D-7A11-E633-F89C9A683058}"/>
                </a:ext>
              </a:extLst>
            </p:cNvPr>
            <p:cNvPicPr>
              <a:picLocks noChangeAspect="1"/>
            </p:cNvPicPr>
            <p:nvPr/>
          </p:nvPicPr>
          <p:blipFill rotWithShape="1">
            <a:blip r:embed="rId2"/>
            <a:srcRect l="27130" t="-432" r="6110" b="432"/>
            <a:stretch/>
          </p:blipFill>
          <p:spPr>
            <a:xfrm>
              <a:off x="5902626" y="2778666"/>
              <a:ext cx="1567305" cy="1566000"/>
            </a:xfrm>
            <a:prstGeom prst="ellipse">
              <a:avLst/>
            </a:prstGeom>
          </p:spPr>
        </p:pic>
        <p:sp>
          <p:nvSpPr>
            <p:cNvPr id="48" name="Oval 47">
              <a:extLst>
                <a:ext uri="{FF2B5EF4-FFF2-40B4-BE49-F238E27FC236}">
                  <a16:creationId xmlns:a16="http://schemas.microsoft.com/office/drawing/2014/main" id="{4AB2410C-53BC-9B83-F364-563BEDA6582C}"/>
                </a:ext>
              </a:extLst>
            </p:cNvPr>
            <p:cNvSpPr/>
            <p:nvPr/>
          </p:nvSpPr>
          <p:spPr>
            <a:xfrm>
              <a:off x="5039883" y="3580281"/>
              <a:ext cx="1854200" cy="1854200"/>
            </a:xfrm>
            <a:prstGeom prst="ellipse">
              <a:avLst/>
            </a:prstGeom>
            <a:solidFill>
              <a:srgbClr val="6E24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sz="2700">
                <a:solidFill>
                  <a:schemeClr val="tx1">
                    <a:lumMod val="50000"/>
                    <a:lumOff val="50000"/>
                  </a:schemeClr>
                </a:solidFill>
              </a:endParaRPr>
            </a:p>
          </p:txBody>
        </p:sp>
        <p:pic>
          <p:nvPicPr>
            <p:cNvPr id="49" name="Picture 48">
              <a:extLst>
                <a:ext uri="{FF2B5EF4-FFF2-40B4-BE49-F238E27FC236}">
                  <a16:creationId xmlns:a16="http://schemas.microsoft.com/office/drawing/2014/main" id="{CBCC7936-F1B5-E511-3F7D-A9748D8E3D2D}"/>
                </a:ext>
              </a:extLst>
            </p:cNvPr>
            <p:cNvPicPr>
              <a:picLocks noChangeAspect="1"/>
            </p:cNvPicPr>
            <p:nvPr/>
          </p:nvPicPr>
          <p:blipFill>
            <a:blip r:embed="rId3"/>
            <a:srcRect l="16606" r="16606"/>
            <a:stretch>
              <a:fillRect/>
            </a:stretch>
          </p:blipFill>
          <p:spPr>
            <a:xfrm>
              <a:off x="5183983" y="3725016"/>
              <a:ext cx="1566000" cy="1564731"/>
            </a:xfrm>
            <a:prstGeom prst="ellipse">
              <a:avLst/>
            </a:prstGeom>
          </p:spPr>
        </p:pic>
        <p:grpSp>
          <p:nvGrpSpPr>
            <p:cNvPr id="50" name="Group 49">
              <a:extLst>
                <a:ext uri="{FF2B5EF4-FFF2-40B4-BE49-F238E27FC236}">
                  <a16:creationId xmlns:a16="http://schemas.microsoft.com/office/drawing/2014/main" id="{10B11B9B-6567-ABA8-5602-2C94BF117416}"/>
                </a:ext>
              </a:extLst>
            </p:cNvPr>
            <p:cNvGrpSpPr/>
            <p:nvPr/>
          </p:nvGrpSpPr>
          <p:grpSpPr>
            <a:xfrm>
              <a:off x="3926479" y="2629068"/>
              <a:ext cx="1854200" cy="1854200"/>
              <a:chOff x="2607962" y="2680439"/>
              <a:chExt cx="2472266" cy="2472266"/>
            </a:xfrm>
          </p:grpSpPr>
          <p:sp>
            <p:nvSpPr>
              <p:cNvPr id="54" name="Oval 53">
                <a:extLst>
                  <a:ext uri="{FF2B5EF4-FFF2-40B4-BE49-F238E27FC236}">
                    <a16:creationId xmlns:a16="http://schemas.microsoft.com/office/drawing/2014/main" id="{C636B1EE-DF6B-6CF9-0B35-3DB5CAE2FA12}"/>
                  </a:ext>
                </a:extLst>
              </p:cNvPr>
              <p:cNvSpPr/>
              <p:nvPr/>
            </p:nvSpPr>
            <p:spPr>
              <a:xfrm>
                <a:off x="2607962" y="2680439"/>
                <a:ext cx="2472266" cy="2472266"/>
              </a:xfrm>
              <a:prstGeom prst="ellipse">
                <a:avLst/>
              </a:prstGeom>
              <a:solidFill>
                <a:srgbClr val="62C5D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sz="2700">
                  <a:solidFill>
                    <a:schemeClr val="tx1">
                      <a:lumMod val="50000"/>
                      <a:lumOff val="50000"/>
                    </a:schemeClr>
                  </a:solidFill>
                </a:endParaRPr>
              </a:p>
            </p:txBody>
          </p:sp>
          <p:pic>
            <p:nvPicPr>
              <p:cNvPr id="55" name="Picture 54">
                <a:extLst>
                  <a:ext uri="{FF2B5EF4-FFF2-40B4-BE49-F238E27FC236}">
                    <a16:creationId xmlns:a16="http://schemas.microsoft.com/office/drawing/2014/main" id="{FC34D42C-8E5E-69E9-6DBB-669BB9A1D704}"/>
                  </a:ext>
                </a:extLst>
              </p:cNvPr>
              <p:cNvPicPr>
                <a:picLocks noChangeAspect="1"/>
              </p:cNvPicPr>
              <p:nvPr/>
            </p:nvPicPr>
            <p:blipFill rotWithShape="1">
              <a:blip r:embed="rId4"/>
              <a:srcRect l="39239" t="-351" r="2561" b="351"/>
              <a:stretch/>
            </p:blipFill>
            <p:spPr>
              <a:xfrm>
                <a:off x="2799236" y="2872572"/>
                <a:ext cx="2089719" cy="2088000"/>
              </a:xfrm>
              <a:prstGeom prst="ellipse">
                <a:avLst/>
              </a:prstGeom>
            </p:spPr>
          </p:pic>
        </p:grpSp>
        <p:sp>
          <p:nvSpPr>
            <p:cNvPr id="51" name="Freeform 5">
              <a:extLst>
                <a:ext uri="{FF2B5EF4-FFF2-40B4-BE49-F238E27FC236}">
                  <a16:creationId xmlns:a16="http://schemas.microsoft.com/office/drawing/2014/main" id="{FDDD5A13-B57E-C944-600D-6A4A8B3707AD}"/>
                </a:ext>
              </a:extLst>
            </p:cNvPr>
            <p:cNvSpPr>
              <a:spLocks/>
            </p:cNvSpPr>
            <p:nvPr/>
          </p:nvSpPr>
          <p:spPr bwMode="auto">
            <a:xfrm>
              <a:off x="4868133" y="1716162"/>
              <a:ext cx="1883261" cy="1886200"/>
            </a:xfrm>
            <a:custGeom>
              <a:avLst/>
              <a:gdLst>
                <a:gd name="T0" fmla="*/ 0 w 756"/>
                <a:gd name="T1" fmla="*/ 378 h 756"/>
                <a:gd name="T2" fmla="*/ 378 w 756"/>
                <a:gd name="T3" fmla="*/ 0 h 756"/>
                <a:gd name="T4" fmla="*/ 756 w 756"/>
                <a:gd name="T5" fmla="*/ 370 h 756"/>
                <a:gd name="T6" fmla="*/ 746 w 756"/>
                <a:gd name="T7" fmla="*/ 370 h 756"/>
                <a:gd name="T8" fmla="*/ 368 w 756"/>
                <a:gd name="T9" fmla="*/ 748 h 756"/>
                <a:gd name="T10" fmla="*/ 368 w 756"/>
                <a:gd name="T11" fmla="*/ 756 h 756"/>
                <a:gd name="T12" fmla="*/ 0 w 756"/>
                <a:gd name="T13" fmla="*/ 378 h 756"/>
              </a:gdLst>
              <a:ahLst/>
              <a:cxnLst>
                <a:cxn ang="0">
                  <a:pos x="T0" y="T1"/>
                </a:cxn>
                <a:cxn ang="0">
                  <a:pos x="T2" y="T3"/>
                </a:cxn>
                <a:cxn ang="0">
                  <a:pos x="T4" y="T5"/>
                </a:cxn>
                <a:cxn ang="0">
                  <a:pos x="T6" y="T7"/>
                </a:cxn>
                <a:cxn ang="0">
                  <a:pos x="T8" y="T9"/>
                </a:cxn>
                <a:cxn ang="0">
                  <a:pos x="T10" y="T11"/>
                </a:cxn>
                <a:cxn ang="0">
                  <a:pos x="T12" y="T13"/>
                </a:cxn>
              </a:cxnLst>
              <a:rect l="0" t="0" r="r" b="b"/>
              <a:pathLst>
                <a:path w="756" h="756">
                  <a:moveTo>
                    <a:pt x="0" y="378"/>
                  </a:moveTo>
                  <a:cubicBezTo>
                    <a:pt x="0" y="169"/>
                    <a:pt x="169" y="0"/>
                    <a:pt x="378" y="0"/>
                  </a:cubicBezTo>
                  <a:cubicBezTo>
                    <a:pt x="584" y="0"/>
                    <a:pt x="752" y="165"/>
                    <a:pt x="756" y="370"/>
                  </a:cubicBezTo>
                  <a:cubicBezTo>
                    <a:pt x="753" y="370"/>
                    <a:pt x="749" y="370"/>
                    <a:pt x="746" y="370"/>
                  </a:cubicBezTo>
                  <a:cubicBezTo>
                    <a:pt x="537" y="370"/>
                    <a:pt x="368" y="540"/>
                    <a:pt x="368" y="748"/>
                  </a:cubicBezTo>
                  <a:cubicBezTo>
                    <a:pt x="368" y="751"/>
                    <a:pt x="368" y="753"/>
                    <a:pt x="368" y="756"/>
                  </a:cubicBezTo>
                  <a:cubicBezTo>
                    <a:pt x="164" y="751"/>
                    <a:pt x="0" y="583"/>
                    <a:pt x="0" y="378"/>
                  </a:cubicBezTo>
                  <a:close/>
                </a:path>
              </a:pathLst>
            </a:custGeom>
            <a:solidFill>
              <a:srgbClr val="1C446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sz="2700">
                <a:solidFill>
                  <a:schemeClr val="tx1">
                    <a:lumMod val="50000"/>
                    <a:lumOff val="50000"/>
                  </a:schemeClr>
                </a:solidFill>
              </a:endParaRPr>
            </a:p>
          </p:txBody>
        </p:sp>
        <p:cxnSp>
          <p:nvCxnSpPr>
            <p:cNvPr id="52" name="Straight Connector 51">
              <a:extLst>
                <a:ext uri="{FF2B5EF4-FFF2-40B4-BE49-F238E27FC236}">
                  <a16:creationId xmlns:a16="http://schemas.microsoft.com/office/drawing/2014/main" id="{6FD93F8A-C4AB-24E1-B3DC-83684A080DE5}"/>
                </a:ext>
              </a:extLst>
            </p:cNvPr>
            <p:cNvCxnSpPr>
              <a:cxnSpLocks/>
            </p:cNvCxnSpPr>
            <p:nvPr/>
          </p:nvCxnSpPr>
          <p:spPr>
            <a:xfrm>
              <a:off x="7542336" y="3571012"/>
              <a:ext cx="331839" cy="0"/>
            </a:xfrm>
            <a:prstGeom prst="line">
              <a:avLst/>
            </a:prstGeom>
            <a:ln w="9525">
              <a:solidFill>
                <a:schemeClr val="accent2"/>
              </a:solidFill>
              <a:prstDash val="solid"/>
              <a:tailEnd type="oval"/>
            </a:ln>
          </p:spPr>
          <p:style>
            <a:lnRef idx="1">
              <a:schemeClr val="accent1"/>
            </a:lnRef>
            <a:fillRef idx="0">
              <a:schemeClr val="accent1"/>
            </a:fillRef>
            <a:effectRef idx="0">
              <a:schemeClr val="accent1"/>
            </a:effectRef>
            <a:fontRef idx="minor">
              <a:schemeClr val="tx1"/>
            </a:fontRef>
          </p:style>
        </p:cxnSp>
        <p:pic>
          <p:nvPicPr>
            <p:cNvPr id="53" name="Picture 52">
              <a:extLst>
                <a:ext uri="{FF2B5EF4-FFF2-40B4-BE49-F238E27FC236}">
                  <a16:creationId xmlns:a16="http://schemas.microsoft.com/office/drawing/2014/main" id="{B462C853-A2FD-2A8B-30B5-C09FEA2D5A98}"/>
                </a:ext>
              </a:extLst>
            </p:cNvPr>
            <p:cNvPicPr>
              <a:picLocks noChangeAspect="1"/>
            </p:cNvPicPr>
            <p:nvPr/>
          </p:nvPicPr>
          <p:blipFill>
            <a:blip r:embed="rId5"/>
            <a:stretch>
              <a:fillRect/>
            </a:stretch>
          </p:blipFill>
          <p:spPr>
            <a:xfrm>
              <a:off x="5047677" y="1895188"/>
              <a:ext cx="1571400" cy="1571400"/>
            </a:xfrm>
            <a:prstGeom prst="rect">
              <a:avLst/>
            </a:prstGeom>
          </p:spPr>
        </p:pic>
      </p:grpSp>
    </p:spTree>
    <p:extLst>
      <p:ext uri="{BB962C8B-B14F-4D97-AF65-F5344CB8AC3E}">
        <p14:creationId xmlns:p14="http://schemas.microsoft.com/office/powerpoint/2010/main" val="176343647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5">
            <a:extLst>
              <a:ext uri="{FF2B5EF4-FFF2-40B4-BE49-F238E27FC236}">
                <a16:creationId xmlns:a16="http://schemas.microsoft.com/office/drawing/2014/main" id="{482A8168-8204-4C8C-8482-95855DDF3F85}"/>
              </a:ext>
            </a:extLst>
          </p:cNvPr>
          <p:cNvPicPr>
            <a:picLocks noChangeAspect="1"/>
          </p:cNvPicPr>
          <p:nvPr/>
        </p:nvPicPr>
        <p:blipFill>
          <a:blip r:embed="rId2"/>
          <a:stretch>
            <a:fillRect/>
          </a:stretch>
        </p:blipFill>
        <p:spPr>
          <a:xfrm>
            <a:off x="1075362" y="984"/>
            <a:ext cx="22233276" cy="12138660"/>
          </a:xfrm>
          <a:prstGeom prst="rect">
            <a:avLst/>
          </a:prstGeom>
        </p:spPr>
      </p:pic>
      <p:sp>
        <p:nvSpPr>
          <p:cNvPr id="2" name="Title 1">
            <a:extLst>
              <a:ext uri="{FF2B5EF4-FFF2-40B4-BE49-F238E27FC236}">
                <a16:creationId xmlns:a16="http://schemas.microsoft.com/office/drawing/2014/main" id="{F146E6CF-7A1F-B58A-0A7E-B98F7F2B9450}"/>
              </a:ext>
            </a:extLst>
          </p:cNvPr>
          <p:cNvSpPr>
            <a:spLocks noGrp="1"/>
          </p:cNvSpPr>
          <p:nvPr>
            <p:ph type="title"/>
          </p:nvPr>
        </p:nvSpPr>
        <p:spPr>
          <a:xfrm>
            <a:off x="1351054" y="-3732"/>
            <a:ext cx="9969360" cy="2582632"/>
          </a:xfrm>
        </p:spPr>
        <p:txBody>
          <a:bodyPr>
            <a:normAutofit/>
          </a:bodyPr>
          <a:lstStyle/>
          <a:p>
            <a:r>
              <a:rPr lang="en-US" sz="9600" dirty="0">
                <a:solidFill>
                  <a:schemeClr val="bg1"/>
                </a:solidFill>
                <a:latin typeface="Calibri"/>
                <a:cs typeface="Arial"/>
              </a:rPr>
              <a:t>COLLABORATION</a:t>
            </a:r>
            <a:endParaRPr lang="en-US" sz="9600">
              <a:solidFill>
                <a:schemeClr val="bg1"/>
              </a:solidFill>
              <a:latin typeface="Calibri"/>
            </a:endParaRPr>
          </a:p>
        </p:txBody>
      </p:sp>
    </p:spTree>
    <p:extLst>
      <p:ext uri="{BB962C8B-B14F-4D97-AF65-F5344CB8AC3E}">
        <p14:creationId xmlns:p14="http://schemas.microsoft.com/office/powerpoint/2010/main" val="81105975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570494-1EFF-EE76-0B4C-DDB143CEE3AF}"/>
              </a:ext>
            </a:extLst>
          </p:cNvPr>
          <p:cNvSpPr>
            <a:spLocks noGrp="1"/>
          </p:cNvSpPr>
          <p:nvPr>
            <p:ph type="title"/>
          </p:nvPr>
        </p:nvSpPr>
        <p:spPr>
          <a:xfrm>
            <a:off x="1676402" y="355865"/>
            <a:ext cx="21031200" cy="1966182"/>
          </a:xfrm>
          <a:ln w="57150">
            <a:solidFill>
              <a:srgbClr val="429979"/>
            </a:solidFill>
          </a:ln>
        </p:spPr>
        <p:txBody>
          <a:bodyPr>
            <a:normAutofit/>
          </a:bodyPr>
          <a:lstStyle/>
          <a:p>
            <a:r>
              <a:rPr lang="en-US" b="1" dirty="0">
                <a:latin typeface="Calibri"/>
                <a:cs typeface="Arial"/>
              </a:rPr>
              <a:t>Science for peace</a:t>
            </a:r>
            <a:br>
              <a:rPr lang="en-US" dirty="0">
                <a:latin typeface="Calibri"/>
                <a:cs typeface="Arial"/>
              </a:rPr>
            </a:br>
            <a:r>
              <a:rPr lang="en-US" sz="6400" dirty="0">
                <a:latin typeface="Calibri"/>
                <a:cs typeface="Arial"/>
              </a:rPr>
              <a:t>CERN was founded in 1954 with 12 European Member States</a:t>
            </a:r>
            <a:endParaRPr lang="en-US" sz="6400">
              <a:latin typeface="Calibri"/>
            </a:endParaRPr>
          </a:p>
        </p:txBody>
      </p:sp>
      <p:pic>
        <p:nvPicPr>
          <p:cNvPr id="5" name="Picture 5" descr="Map&#10;&#10;Description automatically generated">
            <a:extLst>
              <a:ext uri="{FF2B5EF4-FFF2-40B4-BE49-F238E27FC236}">
                <a16:creationId xmlns:a16="http://schemas.microsoft.com/office/drawing/2014/main" id="{EC41A29C-C8D4-9A98-74B5-AC5B5825AC7A}"/>
              </a:ext>
            </a:extLst>
          </p:cNvPr>
          <p:cNvPicPr>
            <a:picLocks noGrp="1" noChangeAspect="1"/>
          </p:cNvPicPr>
          <p:nvPr>
            <p:ph sz="half" idx="1"/>
          </p:nvPr>
        </p:nvPicPr>
        <p:blipFill>
          <a:blip r:embed="rId2"/>
          <a:stretch>
            <a:fillRect/>
          </a:stretch>
        </p:blipFill>
        <p:spPr>
          <a:xfrm>
            <a:off x="6158285" y="2635732"/>
            <a:ext cx="11279738" cy="7223372"/>
          </a:xfrm>
        </p:spPr>
      </p:pic>
      <p:sp>
        <p:nvSpPr>
          <p:cNvPr id="6" name="TextBox 5">
            <a:extLst>
              <a:ext uri="{FF2B5EF4-FFF2-40B4-BE49-F238E27FC236}">
                <a16:creationId xmlns:a16="http://schemas.microsoft.com/office/drawing/2014/main" id="{36179053-404C-011C-1270-1A27515BB149}"/>
              </a:ext>
            </a:extLst>
          </p:cNvPr>
          <p:cNvSpPr txBox="1"/>
          <p:nvPr/>
        </p:nvSpPr>
        <p:spPr>
          <a:xfrm>
            <a:off x="9229622" y="9760449"/>
            <a:ext cx="15000264" cy="2523768"/>
          </a:xfrm>
          <a:prstGeom prst="rect">
            <a:avLst/>
          </a:prstGeom>
          <a:noFill/>
        </p:spPr>
        <p:txBody>
          <a:bodyPr rot="0" spcFirstLastPara="0" vertOverflow="overflow" horzOverflow="overflow" vert="horz" wrap="square" lIns="182880" tIns="91440" rIns="182880" bIns="91440" numCol="1" spcCol="0" rtlCol="0" fromWordArt="0" anchor="t" anchorCtr="0" forceAA="0" compatLnSpc="1">
            <a:prstTxWarp prst="textNoShape">
              <a:avLst/>
            </a:prstTxWarp>
            <a:spAutoFit/>
          </a:bodyPr>
          <a:lstStyle/>
          <a:p>
            <a:pPr algn="just"/>
            <a:r>
              <a:rPr lang="en-US" sz="3200" dirty="0">
                <a:latin typeface="Calibri"/>
                <a:cs typeface="Arial"/>
              </a:rPr>
              <a:t>Around 50 Cooperation Agreements with non-Member States and Territories</a:t>
            </a:r>
            <a:endParaRPr lang="en-US" sz="3200">
              <a:latin typeface="Calibri"/>
              <a:cs typeface="Calibri"/>
            </a:endParaRPr>
          </a:p>
          <a:p>
            <a:pPr algn="just"/>
            <a:r>
              <a:rPr lang="en-US" sz="2400" dirty="0">
                <a:latin typeface="Calibri"/>
                <a:ea typeface="+mn-lt"/>
                <a:cs typeface="+mn-lt"/>
              </a:rPr>
              <a:t>Albania – Algeria – Argentina – Armenia – Australia – Azerbaijan – Bangladesh – Belarus – Bolivia </a:t>
            </a:r>
            <a:r>
              <a:rPr lang="en-US" sz="2400" dirty="0">
                <a:latin typeface="Calibri"/>
                <a:ea typeface="+mn-lt"/>
                <a:cs typeface="Arial"/>
              </a:rPr>
              <a:t>–</a:t>
            </a:r>
            <a:r>
              <a:rPr lang="en-US" sz="2400" dirty="0">
                <a:latin typeface="Calibri"/>
                <a:ea typeface="+mn-lt"/>
                <a:cs typeface="+mn-lt"/>
              </a:rPr>
              <a:t> Bosnia and Herzegovina –  Brazil – Canada – Chile – Colombia – Costa Rica – Ecuador – Egypt – Georgia – Honduras </a:t>
            </a:r>
            <a:r>
              <a:rPr lang="en-US" sz="2400" dirty="0">
                <a:latin typeface="Calibri"/>
                <a:ea typeface="+mn-lt"/>
                <a:cs typeface="Arial"/>
              </a:rPr>
              <a:t>– </a:t>
            </a:r>
            <a:r>
              <a:rPr lang="en-US" sz="2400" dirty="0">
                <a:latin typeface="Calibri"/>
                <a:ea typeface="+mn-lt"/>
                <a:cs typeface="+mn-lt"/>
              </a:rPr>
              <a:t>Iceland – Iran – Jordan – Kazakhstan – Lebanon – Malta – Mexico – Mongolia – Montenegro – Morocco – Nepal </a:t>
            </a:r>
            <a:r>
              <a:rPr lang="en-US" sz="2400" dirty="0">
                <a:latin typeface="Calibri"/>
                <a:ea typeface="+mn-lt"/>
                <a:cs typeface="Arial"/>
              </a:rPr>
              <a:t>– </a:t>
            </a:r>
            <a:r>
              <a:rPr lang="en-US" sz="2400" dirty="0">
                <a:latin typeface="Calibri"/>
                <a:ea typeface="+mn-lt"/>
                <a:cs typeface="+mn-lt"/>
              </a:rPr>
              <a:t>New Zealand – North Macedonia – Palestine – Paraguay – People's Republic of China – Peru – Philippines – Qatar </a:t>
            </a:r>
            <a:r>
              <a:rPr lang="en-US" sz="2400" dirty="0">
                <a:latin typeface="Calibri"/>
                <a:ea typeface="+mn-lt"/>
                <a:cs typeface="Arial"/>
              </a:rPr>
              <a:t>– </a:t>
            </a:r>
            <a:r>
              <a:rPr lang="en-US" sz="2400" dirty="0">
                <a:latin typeface="Calibri"/>
                <a:ea typeface="+mn-lt"/>
                <a:cs typeface="+mn-lt"/>
              </a:rPr>
              <a:t>Republic of Korea – Saudi Arabia – Sri Lanka – South Africa – Thailand – Tunisia – United Arab Emirates – Vietnam</a:t>
            </a:r>
            <a:endParaRPr lang="fr-FR" sz="2400">
              <a:latin typeface="Calibri"/>
              <a:ea typeface="+mn-lt"/>
              <a:cs typeface="+mn-lt"/>
            </a:endParaRPr>
          </a:p>
        </p:txBody>
      </p:sp>
      <p:sp>
        <p:nvSpPr>
          <p:cNvPr id="7" name="TextBox 6">
            <a:extLst>
              <a:ext uri="{FF2B5EF4-FFF2-40B4-BE49-F238E27FC236}">
                <a16:creationId xmlns:a16="http://schemas.microsoft.com/office/drawing/2014/main" id="{053B6A2A-E4F8-96E8-91D4-0D4E1095A76A}"/>
              </a:ext>
            </a:extLst>
          </p:cNvPr>
          <p:cNvSpPr txBox="1"/>
          <p:nvPr/>
        </p:nvSpPr>
        <p:spPr>
          <a:xfrm>
            <a:off x="445215" y="2928135"/>
            <a:ext cx="5256942" cy="4985980"/>
          </a:xfrm>
          <a:prstGeom prst="rect">
            <a:avLst/>
          </a:prstGeom>
          <a:noFill/>
        </p:spPr>
        <p:txBody>
          <a:bodyPr rot="0" spcFirstLastPara="0" vertOverflow="overflow" horzOverflow="overflow" vert="horz" wrap="square" lIns="182880" tIns="91440" rIns="182880" bIns="91440" numCol="1" spcCol="0" rtlCol="0" fromWordArt="0" anchor="t" anchorCtr="0" forceAA="0" compatLnSpc="1">
            <a:prstTxWarp prst="textNoShape">
              <a:avLst/>
            </a:prstTxWarp>
            <a:spAutoFit/>
          </a:bodyPr>
          <a:lstStyle/>
          <a:p>
            <a:pPr algn="just"/>
            <a:r>
              <a:rPr lang="en-US" sz="7200" b="1" dirty="0">
                <a:latin typeface="Calibri"/>
                <a:cs typeface="Arial"/>
              </a:rPr>
              <a:t>25</a:t>
            </a:r>
            <a:r>
              <a:rPr lang="en-US" sz="7200" dirty="0">
                <a:latin typeface="Calibri"/>
                <a:cs typeface="Arial"/>
              </a:rPr>
              <a:t> Member States</a:t>
            </a:r>
            <a:endParaRPr lang="en-US" sz="7200" dirty="0">
              <a:latin typeface="Calibri"/>
            </a:endParaRPr>
          </a:p>
          <a:p>
            <a:pPr algn="just"/>
            <a:r>
              <a:rPr lang="en-US" sz="2400" dirty="0">
                <a:latin typeface="Calibri"/>
                <a:ea typeface="+mn-lt"/>
                <a:cs typeface="+mn-lt"/>
              </a:rPr>
              <a:t>Austria – Belgium – Bulgaria – Czech Republic </a:t>
            </a:r>
            <a:r>
              <a:rPr lang="en-US" sz="2400" dirty="0">
                <a:latin typeface="Calibri"/>
                <a:ea typeface="+mn-lt"/>
                <a:cs typeface="Arial"/>
              </a:rPr>
              <a:t>– </a:t>
            </a:r>
            <a:r>
              <a:rPr lang="en-US" sz="2400" dirty="0">
                <a:latin typeface="Calibri"/>
                <a:ea typeface="+mn-lt"/>
                <a:cs typeface="+mn-lt"/>
              </a:rPr>
              <a:t>Denmark – Finland – France – Germany – Greece Hungary – Israel </a:t>
            </a:r>
            <a:r>
              <a:rPr lang="en-US" sz="2400" dirty="0">
                <a:solidFill>
                  <a:srgbClr val="0055A0"/>
                </a:solidFill>
                <a:latin typeface="Calibri"/>
                <a:ea typeface="+mn-lt"/>
                <a:cs typeface="+mn-lt"/>
              </a:rPr>
              <a:t>–</a:t>
            </a:r>
            <a:r>
              <a:rPr lang="en-US" sz="2400" dirty="0">
                <a:latin typeface="Calibri"/>
                <a:ea typeface="+mn-lt"/>
                <a:cs typeface="+mn-lt"/>
              </a:rPr>
              <a:t> Italy – Netherlands – Norway </a:t>
            </a:r>
            <a:r>
              <a:rPr lang="en-US" sz="2400" dirty="0">
                <a:latin typeface="Calibri"/>
                <a:ea typeface="+mn-lt"/>
                <a:cs typeface="Arial"/>
              </a:rPr>
              <a:t>– </a:t>
            </a:r>
            <a:r>
              <a:rPr lang="en-US" sz="2400" dirty="0">
                <a:latin typeface="Calibri"/>
                <a:ea typeface="+mn-lt"/>
                <a:cs typeface="+mn-lt"/>
              </a:rPr>
              <a:t>Poland – Portugal – Romania – Serbia – Slovakia Spain – Sweden – Switzerland – United Kingdom</a:t>
            </a:r>
          </a:p>
        </p:txBody>
      </p:sp>
      <p:sp>
        <p:nvSpPr>
          <p:cNvPr id="8" name="TextBox 7">
            <a:extLst>
              <a:ext uri="{FF2B5EF4-FFF2-40B4-BE49-F238E27FC236}">
                <a16:creationId xmlns:a16="http://schemas.microsoft.com/office/drawing/2014/main" id="{0D35B5E5-83E2-2D22-D148-BA64FD83F382}"/>
              </a:ext>
            </a:extLst>
          </p:cNvPr>
          <p:cNvSpPr txBox="1"/>
          <p:nvPr/>
        </p:nvSpPr>
        <p:spPr>
          <a:xfrm>
            <a:off x="445215" y="7981667"/>
            <a:ext cx="7619998" cy="3754874"/>
          </a:xfrm>
          <a:prstGeom prst="rect">
            <a:avLst/>
          </a:prstGeom>
          <a:noFill/>
        </p:spPr>
        <p:txBody>
          <a:bodyPr rot="0" spcFirstLastPara="0" vertOverflow="overflow" horzOverflow="overflow" vert="horz" wrap="square" lIns="182880" tIns="91440" rIns="182880" bIns="91440" numCol="1" spcCol="0" rtlCol="0" fromWordArt="0" anchor="t" anchorCtr="0" forceAA="0" compatLnSpc="1">
            <a:prstTxWarp prst="textNoShape">
              <a:avLst/>
            </a:prstTxWarp>
            <a:spAutoFit/>
          </a:bodyPr>
          <a:lstStyle/>
          <a:p>
            <a:r>
              <a:rPr lang="en-US" sz="2400" b="1" dirty="0">
                <a:latin typeface="Calibri"/>
                <a:cs typeface="Arial"/>
              </a:rPr>
              <a:t>3</a:t>
            </a:r>
            <a:r>
              <a:rPr lang="en-US" sz="2400" dirty="0">
                <a:latin typeface="Calibri"/>
                <a:cs typeface="Arial"/>
              </a:rPr>
              <a:t> Associate Member States in the pre-stage to membership</a:t>
            </a:r>
            <a:endParaRPr lang="en-US" sz="6000" dirty="0">
              <a:latin typeface="Calibri"/>
            </a:endParaRPr>
          </a:p>
          <a:p>
            <a:r>
              <a:rPr lang="en-US" sz="1800" dirty="0">
                <a:latin typeface="Calibri"/>
                <a:cs typeface="Calibri"/>
              </a:rPr>
              <a:t>Cyprus – Estonia – Slovenia</a:t>
            </a:r>
            <a:endParaRPr lang="en-US" sz="6000" dirty="0">
              <a:latin typeface="Calibri"/>
              <a:cs typeface="Calibri"/>
            </a:endParaRPr>
          </a:p>
          <a:p>
            <a:endParaRPr lang="en-US" sz="1800" dirty="0">
              <a:latin typeface="Calibri"/>
              <a:cs typeface="Calibri"/>
            </a:endParaRPr>
          </a:p>
          <a:p>
            <a:r>
              <a:rPr lang="en-US" sz="2400" b="1" dirty="0">
                <a:latin typeface="Calibri"/>
                <a:cs typeface="Calibri"/>
              </a:rPr>
              <a:t>7</a:t>
            </a:r>
            <a:r>
              <a:rPr lang="en-US" sz="2400" dirty="0">
                <a:latin typeface="Calibri"/>
                <a:cs typeface="Calibri"/>
              </a:rPr>
              <a:t> Associate Member States</a:t>
            </a:r>
          </a:p>
          <a:p>
            <a:r>
              <a:rPr lang="en-US" sz="1800" dirty="0">
                <a:latin typeface="Calibri"/>
                <a:ea typeface="+mn-lt"/>
                <a:cs typeface="+mn-lt"/>
              </a:rPr>
              <a:t>Croatia – India –  Latvia – Lithuania – Pakistan</a:t>
            </a:r>
            <a:br>
              <a:rPr lang="en-US" sz="1800" dirty="0">
                <a:latin typeface="Calibri"/>
                <a:ea typeface="+mn-lt"/>
                <a:cs typeface="+mn-lt"/>
              </a:rPr>
            </a:br>
            <a:r>
              <a:rPr lang="en-US" sz="1800" dirty="0">
                <a:latin typeface="Calibri"/>
                <a:ea typeface="+mn-lt"/>
                <a:cs typeface="+mn-lt"/>
              </a:rPr>
              <a:t>Türkiye – Ukraine</a:t>
            </a:r>
          </a:p>
          <a:p>
            <a:endParaRPr lang="en-US" sz="2400" dirty="0">
              <a:ea typeface="+mn-lt"/>
              <a:cs typeface="+mn-lt"/>
            </a:endParaRPr>
          </a:p>
          <a:p>
            <a:r>
              <a:rPr lang="en-US" sz="2400" b="1" dirty="0">
                <a:latin typeface="Calibri"/>
                <a:ea typeface="+mn-lt"/>
                <a:cs typeface="+mn-lt"/>
              </a:rPr>
              <a:t>6</a:t>
            </a:r>
            <a:r>
              <a:rPr lang="en-US" sz="2400" dirty="0">
                <a:latin typeface="Calibri"/>
                <a:ea typeface="+mn-lt"/>
                <a:cs typeface="+mn-lt"/>
              </a:rPr>
              <a:t> Observers</a:t>
            </a:r>
          </a:p>
          <a:p>
            <a:r>
              <a:rPr lang="en-US" sz="1800" dirty="0">
                <a:latin typeface="Calibri"/>
                <a:ea typeface="+mn-lt"/>
                <a:cs typeface="+mn-lt"/>
              </a:rPr>
              <a:t>Japan – Russia (suspended) – USA</a:t>
            </a:r>
          </a:p>
          <a:p>
            <a:r>
              <a:rPr lang="en-US" sz="1800" dirty="0">
                <a:latin typeface="Calibri"/>
                <a:ea typeface="+mn-lt"/>
                <a:cs typeface="+mn-lt"/>
              </a:rPr>
              <a:t>European Union – JINR (suspended) – UNESCO</a:t>
            </a:r>
            <a:endParaRPr lang="en-US" sz="1800" dirty="0">
              <a:latin typeface="Calibri"/>
            </a:endParaRPr>
          </a:p>
        </p:txBody>
      </p:sp>
      <p:sp>
        <p:nvSpPr>
          <p:cNvPr id="9" name="TextBox 8">
            <a:extLst>
              <a:ext uri="{FF2B5EF4-FFF2-40B4-BE49-F238E27FC236}">
                <a16:creationId xmlns:a16="http://schemas.microsoft.com/office/drawing/2014/main" id="{4B476823-C57C-8CDD-E0AC-5CFBC72A7095}"/>
              </a:ext>
            </a:extLst>
          </p:cNvPr>
          <p:cNvSpPr txBox="1"/>
          <p:nvPr/>
        </p:nvSpPr>
        <p:spPr>
          <a:xfrm>
            <a:off x="17877034" y="3356222"/>
            <a:ext cx="5976132" cy="1661993"/>
          </a:xfrm>
          <a:prstGeom prst="rect">
            <a:avLst/>
          </a:prstGeom>
          <a:noFill/>
          <a:ln w="28575">
            <a:solidFill>
              <a:srgbClr val="429979"/>
            </a:solidFill>
          </a:ln>
        </p:spPr>
        <p:txBody>
          <a:bodyPr rot="0" spcFirstLastPara="0" vertOverflow="overflow" horzOverflow="overflow" vert="horz" wrap="square" lIns="182880" tIns="91440" rIns="182880" bIns="91440" numCol="1" spcCol="0" rtlCol="0" fromWordArt="0" anchor="t" anchorCtr="0" forceAA="0" compatLnSpc="1">
            <a:prstTxWarp prst="textNoShape">
              <a:avLst/>
            </a:prstTxWarp>
            <a:spAutoFit/>
          </a:bodyPr>
          <a:lstStyle/>
          <a:p>
            <a:r>
              <a:rPr lang="en-US" sz="3200" dirty="0">
                <a:latin typeface="Calibri"/>
                <a:cs typeface="Arial"/>
              </a:rPr>
              <a:t>CERN's annual budget is 1200 MCHF (equivalent to a medium-sized European university)</a:t>
            </a:r>
            <a:endParaRPr lang="en-US" sz="3200" dirty="0">
              <a:latin typeface="Calibri"/>
            </a:endParaRPr>
          </a:p>
        </p:txBody>
      </p:sp>
      <p:sp>
        <p:nvSpPr>
          <p:cNvPr id="10" name="TextBox 9">
            <a:extLst>
              <a:ext uri="{FF2B5EF4-FFF2-40B4-BE49-F238E27FC236}">
                <a16:creationId xmlns:a16="http://schemas.microsoft.com/office/drawing/2014/main" id="{D41462C6-D98A-21E5-87F6-ADC5099BC8DE}"/>
              </a:ext>
            </a:extLst>
          </p:cNvPr>
          <p:cNvSpPr txBox="1"/>
          <p:nvPr/>
        </p:nvSpPr>
        <p:spPr>
          <a:xfrm>
            <a:off x="17877033" y="5479550"/>
            <a:ext cx="5976134" cy="2646878"/>
          </a:xfrm>
          <a:prstGeom prst="rect">
            <a:avLst/>
          </a:prstGeom>
          <a:noFill/>
          <a:ln w="28575">
            <a:solidFill>
              <a:srgbClr val="429979"/>
            </a:solidFill>
          </a:ln>
        </p:spPr>
        <p:txBody>
          <a:bodyPr rot="0" spcFirstLastPara="0" vertOverflow="overflow" horzOverflow="overflow" vert="horz" wrap="square" lIns="182880" tIns="91440" rIns="182880" bIns="91440" numCol="1" spcCol="0" rtlCol="0" fromWordArt="0" anchor="t" anchorCtr="0" forceAA="0" compatLnSpc="1">
            <a:prstTxWarp prst="textNoShape">
              <a:avLst/>
            </a:prstTxWarp>
            <a:spAutoFit/>
          </a:bodyPr>
          <a:lstStyle/>
          <a:p>
            <a:r>
              <a:rPr lang="en-US" sz="3200" dirty="0">
                <a:cs typeface="Calibri"/>
              </a:rPr>
              <a:t>Employees: </a:t>
            </a:r>
          </a:p>
          <a:p>
            <a:r>
              <a:rPr lang="en-US" sz="3200" b="1" dirty="0">
                <a:cs typeface="Calibri"/>
              </a:rPr>
              <a:t>2676</a:t>
            </a:r>
            <a:r>
              <a:rPr lang="en-US" sz="3200" dirty="0">
                <a:cs typeface="Calibri"/>
              </a:rPr>
              <a:t> staff, </a:t>
            </a:r>
            <a:r>
              <a:rPr lang="en-US" sz="3200" b="1" dirty="0">
                <a:cs typeface="Calibri"/>
              </a:rPr>
              <a:t>783</a:t>
            </a:r>
            <a:r>
              <a:rPr lang="en-US" sz="3200" dirty="0">
                <a:cs typeface="Calibri"/>
              </a:rPr>
              <a:t> fellows</a:t>
            </a:r>
          </a:p>
          <a:p>
            <a:endParaRPr lang="en-US" sz="3200" dirty="0">
              <a:cs typeface="Calibri"/>
            </a:endParaRPr>
          </a:p>
          <a:p>
            <a:r>
              <a:rPr lang="en-US" sz="3200" dirty="0">
                <a:cs typeface="Calibri"/>
              </a:rPr>
              <a:t>Associates:</a:t>
            </a:r>
          </a:p>
          <a:p>
            <a:r>
              <a:rPr lang="en-US" sz="3200" b="1" dirty="0">
                <a:cs typeface="Calibri"/>
              </a:rPr>
              <a:t>11 175</a:t>
            </a:r>
            <a:r>
              <a:rPr lang="en-US" sz="3200" dirty="0">
                <a:cs typeface="Calibri"/>
              </a:rPr>
              <a:t> users, </a:t>
            </a:r>
            <a:r>
              <a:rPr lang="en-US" sz="3200" b="1" dirty="0">
                <a:cs typeface="Calibri"/>
              </a:rPr>
              <a:t>1556</a:t>
            </a:r>
            <a:r>
              <a:rPr lang="en-US" sz="3200" dirty="0">
                <a:cs typeface="Calibri"/>
              </a:rPr>
              <a:t> others</a:t>
            </a:r>
          </a:p>
        </p:txBody>
      </p:sp>
    </p:spTree>
    <p:extLst>
      <p:ext uri="{BB962C8B-B14F-4D97-AF65-F5344CB8AC3E}">
        <p14:creationId xmlns:p14="http://schemas.microsoft.com/office/powerpoint/2010/main" val="44525598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5" descr="A picture containing indoor, engine&#10;&#10;Description automatically generated">
            <a:extLst>
              <a:ext uri="{FF2B5EF4-FFF2-40B4-BE49-F238E27FC236}">
                <a16:creationId xmlns:a16="http://schemas.microsoft.com/office/drawing/2014/main" id="{352964B1-079F-E771-EA80-AAE910FDA4C8}"/>
              </a:ext>
            </a:extLst>
          </p:cNvPr>
          <p:cNvPicPr>
            <a:picLocks noChangeAspect="1"/>
          </p:cNvPicPr>
          <p:nvPr/>
        </p:nvPicPr>
        <p:blipFill>
          <a:blip r:embed="rId2"/>
          <a:stretch>
            <a:fillRect/>
          </a:stretch>
        </p:blipFill>
        <p:spPr>
          <a:xfrm>
            <a:off x="-3423" y="1753289"/>
            <a:ext cx="18913530" cy="10411930"/>
          </a:xfrm>
          <a:prstGeom prst="rect">
            <a:avLst/>
          </a:prstGeom>
        </p:spPr>
      </p:pic>
      <p:sp>
        <p:nvSpPr>
          <p:cNvPr id="2" name="Title 1">
            <a:extLst>
              <a:ext uri="{FF2B5EF4-FFF2-40B4-BE49-F238E27FC236}">
                <a16:creationId xmlns:a16="http://schemas.microsoft.com/office/drawing/2014/main" id="{8B870F0E-E154-0966-2D2B-BF03E6981B81}"/>
              </a:ext>
            </a:extLst>
          </p:cNvPr>
          <p:cNvSpPr>
            <a:spLocks noGrp="1"/>
          </p:cNvSpPr>
          <p:nvPr>
            <p:ph type="title"/>
          </p:nvPr>
        </p:nvSpPr>
        <p:spPr>
          <a:xfrm>
            <a:off x="5683325" y="150383"/>
            <a:ext cx="13017358" cy="1430014"/>
          </a:xfrm>
          <a:ln w="57150">
            <a:solidFill>
              <a:srgbClr val="429979"/>
            </a:solidFill>
          </a:ln>
        </p:spPr>
        <p:txBody>
          <a:bodyPr/>
          <a:lstStyle/>
          <a:p>
            <a:pPr algn="ctr"/>
            <a:r>
              <a:rPr lang="en-US" dirty="0">
                <a:latin typeface="Calibri"/>
                <a:cs typeface="Arial"/>
              </a:rPr>
              <a:t>Large Hadron Collider (LHC)</a:t>
            </a:r>
            <a:endParaRPr lang="en-US" dirty="0"/>
          </a:p>
        </p:txBody>
      </p:sp>
      <p:sp>
        <p:nvSpPr>
          <p:cNvPr id="6" name="TextBox 5">
            <a:extLst>
              <a:ext uri="{FF2B5EF4-FFF2-40B4-BE49-F238E27FC236}">
                <a16:creationId xmlns:a16="http://schemas.microsoft.com/office/drawing/2014/main" id="{26AF3694-8674-4863-B372-24E6A5EF95D9}"/>
              </a:ext>
            </a:extLst>
          </p:cNvPr>
          <p:cNvSpPr txBox="1"/>
          <p:nvPr/>
        </p:nvSpPr>
        <p:spPr>
          <a:xfrm>
            <a:off x="18910106" y="386564"/>
            <a:ext cx="5397694" cy="10411930"/>
          </a:xfrm>
          <a:prstGeom prst="rect">
            <a:avLst/>
          </a:prstGeom>
          <a:noFill/>
          <a:ln w="28575">
            <a:solidFill>
              <a:srgbClr val="429979"/>
            </a:solidFill>
          </a:ln>
        </p:spPr>
        <p:txBody>
          <a:bodyPr rot="0" spcFirstLastPara="0" vertOverflow="overflow" horzOverflow="overflow" vert="horz" wrap="square" lIns="182880" tIns="91440" rIns="182880" bIns="91440" numCol="1" spcCol="0" rtlCol="0" fromWordArt="0" anchor="t" anchorCtr="0" forceAA="0" compatLnSpc="1">
            <a:prstTxWarp prst="textNoShape">
              <a:avLst/>
            </a:prstTxWarp>
            <a:spAutoFit/>
          </a:bodyPr>
          <a:lstStyle/>
          <a:p>
            <a:pPr marL="571500" indent="-571500">
              <a:buFont typeface="Arial"/>
              <a:buChar char="•"/>
            </a:pPr>
            <a:r>
              <a:rPr lang="en-US" sz="4400" dirty="0">
                <a:cs typeface="Calibri" panose="020F0502020204030204"/>
              </a:rPr>
              <a:t>27 km in circumference</a:t>
            </a:r>
          </a:p>
          <a:p>
            <a:endParaRPr lang="en-US" sz="4400" dirty="0">
              <a:cs typeface="Calibri" panose="020F0502020204030204"/>
            </a:endParaRPr>
          </a:p>
          <a:p>
            <a:pPr marL="571500" indent="-571500">
              <a:buFont typeface="Arial"/>
              <a:buChar char="•"/>
            </a:pPr>
            <a:r>
              <a:rPr lang="en-US" sz="4400" dirty="0">
                <a:cs typeface="Calibri" panose="020F0502020204030204"/>
              </a:rPr>
              <a:t>About 100 m underground</a:t>
            </a:r>
          </a:p>
          <a:p>
            <a:endParaRPr lang="en-US" sz="4400" dirty="0">
              <a:cs typeface="Calibri" panose="020F0502020204030204"/>
            </a:endParaRPr>
          </a:p>
          <a:p>
            <a:pPr marL="571500" indent="-571500">
              <a:buFont typeface="Arial"/>
              <a:buChar char="•"/>
            </a:pPr>
            <a:r>
              <a:rPr lang="en-US" sz="4400" dirty="0">
                <a:cs typeface="Calibri" panose="020F0502020204030204"/>
              </a:rPr>
              <a:t>Superconducting magnets steer the particles around the ring</a:t>
            </a:r>
          </a:p>
          <a:p>
            <a:endParaRPr lang="en-US" sz="4400" dirty="0">
              <a:cs typeface="Calibri" panose="020F0502020204030204"/>
            </a:endParaRPr>
          </a:p>
          <a:p>
            <a:pPr marL="571500" indent="-571500">
              <a:buFont typeface="Arial"/>
              <a:buChar char="•"/>
            </a:pPr>
            <a:r>
              <a:rPr lang="en-US" sz="4400" dirty="0">
                <a:cs typeface="Calibri" panose="020F0502020204030204"/>
              </a:rPr>
              <a:t>Particles are accelerated to close to the speed of light</a:t>
            </a:r>
          </a:p>
        </p:txBody>
      </p:sp>
    </p:spTree>
    <p:extLst>
      <p:ext uri="{BB962C8B-B14F-4D97-AF65-F5344CB8AC3E}">
        <p14:creationId xmlns:p14="http://schemas.microsoft.com/office/powerpoint/2010/main" val="338431176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5">
            <a:extLst>
              <a:ext uri="{FF2B5EF4-FFF2-40B4-BE49-F238E27FC236}">
                <a16:creationId xmlns:a16="http://schemas.microsoft.com/office/drawing/2014/main" id="{EF016B98-123E-04D1-F101-F68EF674BEFD}"/>
              </a:ext>
            </a:extLst>
          </p:cNvPr>
          <p:cNvPicPr>
            <a:picLocks noChangeAspect="1"/>
          </p:cNvPicPr>
          <p:nvPr/>
        </p:nvPicPr>
        <p:blipFill>
          <a:blip r:embed="rId2"/>
          <a:stretch>
            <a:fillRect/>
          </a:stretch>
        </p:blipFill>
        <p:spPr>
          <a:xfrm>
            <a:off x="-3423" y="4883"/>
            <a:ext cx="17986622" cy="12130862"/>
          </a:xfrm>
          <a:prstGeom prst="rect">
            <a:avLst/>
          </a:prstGeom>
        </p:spPr>
      </p:pic>
      <p:sp>
        <p:nvSpPr>
          <p:cNvPr id="2" name="Title 1">
            <a:extLst>
              <a:ext uri="{FF2B5EF4-FFF2-40B4-BE49-F238E27FC236}">
                <a16:creationId xmlns:a16="http://schemas.microsoft.com/office/drawing/2014/main" id="{2933B6B0-2C2F-56CA-6F80-CC6C318F1E24}"/>
              </a:ext>
            </a:extLst>
          </p:cNvPr>
          <p:cNvSpPr>
            <a:spLocks noGrp="1"/>
          </p:cNvSpPr>
          <p:nvPr>
            <p:ph type="title"/>
          </p:nvPr>
        </p:nvSpPr>
        <p:spPr>
          <a:xfrm>
            <a:off x="18731500" y="338734"/>
            <a:ext cx="5003512" cy="6024472"/>
          </a:xfrm>
          <a:noFill/>
          <a:ln w="57150">
            <a:solidFill>
              <a:srgbClr val="429979"/>
            </a:solidFill>
          </a:ln>
        </p:spPr>
        <p:txBody>
          <a:bodyPr>
            <a:normAutofit/>
          </a:bodyPr>
          <a:lstStyle/>
          <a:p>
            <a:r>
              <a:rPr lang="en-US" sz="8000" dirty="0">
                <a:latin typeface="Calibri"/>
                <a:cs typeface="Arial"/>
              </a:rPr>
              <a:t>CERN – European Centre for Nuclear Research</a:t>
            </a:r>
            <a:endParaRPr lang="en-US" sz="8000" dirty="0"/>
          </a:p>
        </p:txBody>
      </p:sp>
      <p:sp>
        <p:nvSpPr>
          <p:cNvPr id="6" name="TextBox 5">
            <a:extLst>
              <a:ext uri="{FF2B5EF4-FFF2-40B4-BE49-F238E27FC236}">
                <a16:creationId xmlns:a16="http://schemas.microsoft.com/office/drawing/2014/main" id="{1A8ED564-AECF-3394-B3DD-6262031762B8}"/>
              </a:ext>
            </a:extLst>
          </p:cNvPr>
          <p:cNvSpPr txBox="1"/>
          <p:nvPr/>
        </p:nvSpPr>
        <p:spPr>
          <a:xfrm>
            <a:off x="18733213" y="10822112"/>
            <a:ext cx="5000090" cy="1415772"/>
          </a:xfrm>
          <a:prstGeom prst="rect">
            <a:avLst/>
          </a:prstGeom>
          <a:noFill/>
          <a:ln w="28575">
            <a:solidFill>
              <a:srgbClr val="429979"/>
            </a:solidFill>
          </a:ln>
        </p:spPr>
        <p:txBody>
          <a:bodyPr rot="0" spcFirstLastPara="0" vertOverflow="overflow" horzOverflow="overflow" vert="horz" wrap="square" lIns="182880" tIns="91440" rIns="182880" bIns="91440" numCol="1" spcCol="0" rtlCol="0" fromWordArt="0" anchor="t" anchorCtr="0" forceAA="0" compatLnSpc="1">
            <a:prstTxWarp prst="textNoShape">
              <a:avLst/>
            </a:prstTxWarp>
            <a:spAutoFit/>
          </a:bodyPr>
          <a:lstStyle/>
          <a:p>
            <a:r>
              <a:rPr lang="en-US" sz="4000" dirty="0">
                <a:cs typeface="Calibri"/>
              </a:rPr>
              <a:t>Higgs Boson Discovery</a:t>
            </a:r>
            <a:endParaRPr lang="en-US" sz="4000" dirty="0"/>
          </a:p>
        </p:txBody>
      </p:sp>
    </p:spTree>
    <p:extLst>
      <p:ext uri="{BB962C8B-B14F-4D97-AF65-F5344CB8AC3E}">
        <p14:creationId xmlns:p14="http://schemas.microsoft.com/office/powerpoint/2010/main" val="59397690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183252-FE6F-A456-C589-DF0215917A2C}"/>
              </a:ext>
            </a:extLst>
          </p:cNvPr>
          <p:cNvSpPr>
            <a:spLocks noGrp="1"/>
          </p:cNvSpPr>
          <p:nvPr>
            <p:ph type="title"/>
          </p:nvPr>
        </p:nvSpPr>
        <p:spPr>
          <a:xfrm>
            <a:off x="340762" y="3387293"/>
            <a:ext cx="5482976" cy="5373778"/>
          </a:xfrm>
          <a:ln w="57150">
            <a:solidFill>
              <a:srgbClr val="429979"/>
            </a:solidFill>
          </a:ln>
        </p:spPr>
        <p:txBody>
          <a:bodyPr>
            <a:noAutofit/>
          </a:bodyPr>
          <a:lstStyle/>
          <a:p>
            <a:r>
              <a:rPr lang="en-US" dirty="0">
                <a:latin typeface="Arial"/>
                <a:cs typeface="Arial"/>
              </a:rPr>
              <a:t>CERN Civil Engineering Works: Past and Future Projects</a:t>
            </a:r>
            <a:endParaRPr lang="en-US"/>
          </a:p>
        </p:txBody>
      </p:sp>
      <p:pic>
        <p:nvPicPr>
          <p:cNvPr id="5" name="Picture 5" descr="An aerial view of a city&#10;&#10;Description automatically generated">
            <a:extLst>
              <a:ext uri="{FF2B5EF4-FFF2-40B4-BE49-F238E27FC236}">
                <a16:creationId xmlns:a16="http://schemas.microsoft.com/office/drawing/2014/main" id="{6EF226BA-2D49-B4B3-2F71-191D846C1C16}"/>
              </a:ext>
            </a:extLst>
          </p:cNvPr>
          <p:cNvPicPr>
            <a:picLocks noChangeAspect="1"/>
          </p:cNvPicPr>
          <p:nvPr/>
        </p:nvPicPr>
        <p:blipFill>
          <a:blip r:embed="rId2"/>
          <a:stretch>
            <a:fillRect/>
          </a:stretch>
        </p:blipFill>
        <p:spPr>
          <a:xfrm>
            <a:off x="6229563" y="1501"/>
            <a:ext cx="18157858" cy="12154754"/>
          </a:xfrm>
          <a:prstGeom prst="rect">
            <a:avLst/>
          </a:prstGeom>
        </p:spPr>
      </p:pic>
      <p:sp>
        <p:nvSpPr>
          <p:cNvPr id="6" name="TextBox 5">
            <a:extLst>
              <a:ext uri="{FF2B5EF4-FFF2-40B4-BE49-F238E27FC236}">
                <a16:creationId xmlns:a16="http://schemas.microsoft.com/office/drawing/2014/main" id="{8C36F0E5-5DDC-6D48-BC00-FEF4189A5814}"/>
              </a:ext>
            </a:extLst>
          </p:cNvPr>
          <p:cNvSpPr txBox="1"/>
          <p:nvPr/>
        </p:nvSpPr>
        <p:spPr>
          <a:xfrm>
            <a:off x="11472808" y="3150743"/>
            <a:ext cx="2018556" cy="800219"/>
          </a:xfrm>
          <a:prstGeom prst="rect">
            <a:avLst/>
          </a:prstGeom>
          <a:noFill/>
        </p:spPr>
        <p:txBody>
          <a:bodyPr rot="0" spcFirstLastPara="0" vertOverflow="overflow" horzOverflow="overflow" vert="horz" wrap="square" lIns="182880" tIns="91440" rIns="182880" bIns="91440" numCol="1" spcCol="0" rtlCol="0" fromWordArt="0" anchor="t" anchorCtr="0" forceAA="0" compatLnSpc="1">
            <a:prstTxWarp prst="textNoShape">
              <a:avLst/>
            </a:prstTxWarp>
            <a:spAutoFit/>
          </a:bodyPr>
          <a:lstStyle/>
          <a:p>
            <a:pPr algn="l"/>
            <a:r>
              <a:rPr lang="en-US" sz="4000" b="1" dirty="0">
                <a:solidFill>
                  <a:srgbClr val="FFFF00"/>
                </a:solidFill>
                <a:cs typeface="Calibri"/>
              </a:rPr>
              <a:t>ALICE</a:t>
            </a:r>
            <a:endParaRPr lang="en-US" sz="4000" dirty="0"/>
          </a:p>
        </p:txBody>
      </p:sp>
      <p:sp>
        <p:nvSpPr>
          <p:cNvPr id="7" name="TextBox 6">
            <a:extLst>
              <a:ext uri="{FF2B5EF4-FFF2-40B4-BE49-F238E27FC236}">
                <a16:creationId xmlns:a16="http://schemas.microsoft.com/office/drawing/2014/main" id="{4ABB65E7-A2C5-BFA3-2F30-0946BF206846}"/>
              </a:ext>
            </a:extLst>
          </p:cNvPr>
          <p:cNvSpPr txBox="1"/>
          <p:nvPr/>
        </p:nvSpPr>
        <p:spPr>
          <a:xfrm>
            <a:off x="11669452" y="4527256"/>
            <a:ext cx="2275148" cy="800219"/>
          </a:xfrm>
          <a:prstGeom prst="rect">
            <a:avLst/>
          </a:prstGeom>
          <a:noFill/>
        </p:spPr>
        <p:txBody>
          <a:bodyPr rot="0" spcFirstLastPara="0" vertOverflow="overflow" horzOverflow="overflow" vert="horz" wrap="square" lIns="182880" tIns="91440" rIns="182880" bIns="91440" numCol="1" spcCol="0" rtlCol="0" fromWordArt="0" anchor="t" anchorCtr="0" forceAA="0" compatLnSpc="1">
            <a:prstTxWarp prst="textNoShape">
              <a:avLst/>
            </a:prstTxWarp>
            <a:spAutoFit/>
          </a:bodyPr>
          <a:lstStyle/>
          <a:p>
            <a:pPr algn="l"/>
            <a:r>
              <a:rPr lang="en-US" sz="4000" b="1" dirty="0">
                <a:solidFill>
                  <a:srgbClr val="FFFF00"/>
                </a:solidFill>
                <a:cs typeface="Calibri"/>
              </a:rPr>
              <a:t>ATLAS</a:t>
            </a:r>
            <a:endParaRPr lang="en-US" sz="4000" dirty="0"/>
          </a:p>
        </p:txBody>
      </p:sp>
      <p:sp>
        <p:nvSpPr>
          <p:cNvPr id="8" name="TextBox 7">
            <a:extLst>
              <a:ext uri="{FF2B5EF4-FFF2-40B4-BE49-F238E27FC236}">
                <a16:creationId xmlns:a16="http://schemas.microsoft.com/office/drawing/2014/main" id="{9074D30F-D0A2-5463-4D21-078644CC6156}"/>
              </a:ext>
            </a:extLst>
          </p:cNvPr>
          <p:cNvSpPr txBox="1"/>
          <p:nvPr/>
        </p:nvSpPr>
        <p:spPr>
          <a:xfrm>
            <a:off x="11423644" y="6805063"/>
            <a:ext cx="2275147" cy="800219"/>
          </a:xfrm>
          <a:prstGeom prst="rect">
            <a:avLst/>
          </a:prstGeom>
          <a:noFill/>
        </p:spPr>
        <p:txBody>
          <a:bodyPr rot="0" spcFirstLastPara="0" vertOverflow="overflow" horzOverflow="overflow" vert="horz" wrap="square" lIns="182880" tIns="91440" rIns="182880" bIns="91440" numCol="1" spcCol="0" rtlCol="0" fromWordArt="0" anchor="t" anchorCtr="0" forceAA="0" compatLnSpc="1">
            <a:prstTxWarp prst="textNoShape">
              <a:avLst/>
            </a:prstTxWarp>
            <a:spAutoFit/>
          </a:bodyPr>
          <a:lstStyle/>
          <a:p>
            <a:pPr algn="l"/>
            <a:r>
              <a:rPr lang="en-US" sz="4000" b="1" dirty="0" err="1">
                <a:solidFill>
                  <a:srgbClr val="FFFF00"/>
                </a:solidFill>
                <a:cs typeface="Calibri"/>
              </a:rPr>
              <a:t>LHCb</a:t>
            </a:r>
            <a:endParaRPr lang="en-US" sz="4000" dirty="0" err="1"/>
          </a:p>
        </p:txBody>
      </p:sp>
      <p:sp>
        <p:nvSpPr>
          <p:cNvPr id="9" name="TextBox 8">
            <a:extLst>
              <a:ext uri="{FF2B5EF4-FFF2-40B4-BE49-F238E27FC236}">
                <a16:creationId xmlns:a16="http://schemas.microsoft.com/office/drawing/2014/main" id="{898C0C3D-C659-5BC0-05F8-867A63A4F00A}"/>
              </a:ext>
            </a:extLst>
          </p:cNvPr>
          <p:cNvSpPr txBox="1"/>
          <p:nvPr/>
        </p:nvSpPr>
        <p:spPr>
          <a:xfrm>
            <a:off x="22714354" y="3609578"/>
            <a:ext cx="1669646" cy="800219"/>
          </a:xfrm>
          <a:prstGeom prst="rect">
            <a:avLst/>
          </a:prstGeom>
          <a:noFill/>
        </p:spPr>
        <p:txBody>
          <a:bodyPr rot="0" spcFirstLastPara="0" vertOverflow="overflow" horzOverflow="overflow" vert="horz" wrap="square" lIns="182880" tIns="91440" rIns="182880" bIns="91440" numCol="1" spcCol="0" rtlCol="0" fromWordArt="0" anchor="t" anchorCtr="0" forceAA="0" compatLnSpc="1">
            <a:prstTxWarp prst="textNoShape">
              <a:avLst/>
            </a:prstTxWarp>
            <a:spAutoFit/>
          </a:bodyPr>
          <a:lstStyle/>
          <a:p>
            <a:pPr algn="l"/>
            <a:r>
              <a:rPr lang="en-US" sz="4000" b="1" dirty="0">
                <a:solidFill>
                  <a:srgbClr val="FFFF00"/>
                </a:solidFill>
                <a:cs typeface="Calibri"/>
              </a:rPr>
              <a:t>CMS</a:t>
            </a:r>
            <a:endParaRPr lang="en-US" sz="4000" dirty="0"/>
          </a:p>
        </p:txBody>
      </p:sp>
      <p:pic>
        <p:nvPicPr>
          <p:cNvPr id="10" name="Picture 10">
            <a:extLst>
              <a:ext uri="{FF2B5EF4-FFF2-40B4-BE49-F238E27FC236}">
                <a16:creationId xmlns:a16="http://schemas.microsoft.com/office/drawing/2014/main" id="{018B495F-4482-BFCE-E2AC-888F3AA3A7FA}"/>
              </a:ext>
            </a:extLst>
          </p:cNvPr>
          <p:cNvPicPr>
            <a:picLocks noChangeAspect="1"/>
          </p:cNvPicPr>
          <p:nvPr/>
        </p:nvPicPr>
        <p:blipFill>
          <a:blip r:embed="rId3"/>
          <a:stretch>
            <a:fillRect/>
          </a:stretch>
        </p:blipFill>
        <p:spPr>
          <a:xfrm>
            <a:off x="22525191" y="2186654"/>
            <a:ext cx="1390650" cy="952500"/>
          </a:xfrm>
          <a:prstGeom prst="rect">
            <a:avLst/>
          </a:prstGeom>
        </p:spPr>
      </p:pic>
      <p:pic>
        <p:nvPicPr>
          <p:cNvPr id="11" name="Picture 11" descr="A picture containing text, clipart, first-aid kit&#10;&#10;Description automatically generated">
            <a:extLst>
              <a:ext uri="{FF2B5EF4-FFF2-40B4-BE49-F238E27FC236}">
                <a16:creationId xmlns:a16="http://schemas.microsoft.com/office/drawing/2014/main" id="{7073DA3F-2A03-11D7-93F9-B28609A41488}"/>
              </a:ext>
            </a:extLst>
          </p:cNvPr>
          <p:cNvPicPr>
            <a:picLocks noChangeAspect="1"/>
          </p:cNvPicPr>
          <p:nvPr/>
        </p:nvPicPr>
        <p:blipFill>
          <a:blip r:embed="rId4"/>
          <a:stretch>
            <a:fillRect/>
          </a:stretch>
        </p:blipFill>
        <p:spPr>
          <a:xfrm>
            <a:off x="22376580" y="8516273"/>
            <a:ext cx="1524000" cy="1009650"/>
          </a:xfrm>
          <a:prstGeom prst="rect">
            <a:avLst/>
          </a:prstGeom>
        </p:spPr>
      </p:pic>
    </p:spTree>
    <p:extLst>
      <p:ext uri="{BB962C8B-B14F-4D97-AF65-F5344CB8AC3E}">
        <p14:creationId xmlns:p14="http://schemas.microsoft.com/office/powerpoint/2010/main" val="3971868424"/>
      </p:ext>
    </p:extLst>
  </p:cSld>
  <p:clrMapOvr>
    <a:masterClrMapping/>
  </p:clrMapOvr>
</p:sld>
</file>

<file path=ppt/theme/theme1.xml><?xml version="1.0" encoding="utf-8"?>
<a:theme xmlns:a="http://schemas.openxmlformats.org/drawingml/2006/main" name="Introslides">
  <a:themeElements>
    <a:clrScheme name="FFC">
      <a:dk1>
        <a:srgbClr val="0F124A"/>
      </a:dk1>
      <a:lt1>
        <a:srgbClr val="FFFFFF"/>
      </a:lt1>
      <a:dk2>
        <a:srgbClr val="0000FF"/>
      </a:dk2>
      <a:lt2>
        <a:srgbClr val="FFFFFF"/>
      </a:lt2>
      <a:accent1>
        <a:srgbClr val="0000FF"/>
      </a:accent1>
      <a:accent2>
        <a:srgbClr val="E8FF2E"/>
      </a:accent2>
      <a:accent3>
        <a:srgbClr val="8F3DFF"/>
      </a:accent3>
      <a:accent4>
        <a:srgbClr val="40C245"/>
      </a:accent4>
      <a:accent5>
        <a:srgbClr val="FF4A29"/>
      </a:accent5>
      <a:accent6>
        <a:srgbClr val="0F124A"/>
      </a:accent6>
      <a:hlink>
        <a:srgbClr val="000000"/>
      </a:hlink>
      <a:folHlink>
        <a:srgbClr val="000000"/>
      </a:folHlink>
    </a:clrScheme>
    <a:fontScheme name="FCC">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PT-FCC-Exempel.potx" id="{5A6DE731-F62F-4393-846B-6DB5958E2F3F}" vid="{8B7EF261-BFFB-469E-86AB-02F80F19429E}"/>
    </a:ext>
  </a:extLst>
</a:theme>
</file>

<file path=ppt/theme/theme2.xml><?xml version="1.0" encoding="utf-8"?>
<a:theme xmlns:a="http://schemas.openxmlformats.org/drawingml/2006/main" name="Titleslides, Conclusion">
  <a:themeElements>
    <a:clrScheme name="FFC">
      <a:dk1>
        <a:srgbClr val="0F124A"/>
      </a:dk1>
      <a:lt1>
        <a:srgbClr val="FFFFFF"/>
      </a:lt1>
      <a:dk2>
        <a:srgbClr val="0000FF"/>
      </a:dk2>
      <a:lt2>
        <a:srgbClr val="FFFFFF"/>
      </a:lt2>
      <a:accent1>
        <a:srgbClr val="0000FF"/>
      </a:accent1>
      <a:accent2>
        <a:srgbClr val="E8FF2E"/>
      </a:accent2>
      <a:accent3>
        <a:srgbClr val="8F3DFF"/>
      </a:accent3>
      <a:accent4>
        <a:srgbClr val="40C245"/>
      </a:accent4>
      <a:accent5>
        <a:srgbClr val="FF4A29"/>
      </a:accent5>
      <a:accent6>
        <a:srgbClr val="0F124A"/>
      </a:accent6>
      <a:hlink>
        <a:srgbClr val="000000"/>
      </a:hlink>
      <a:folHlink>
        <a:srgbClr val="000000"/>
      </a:folHlink>
    </a:clrScheme>
    <a:fontScheme name="FCC">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PT-FCC-Exempel.potx" id="{5A6DE731-F62F-4393-846B-6DB5958E2F3F}" vid="{17B14D3C-37D6-41F8-B27B-D435D8075930}"/>
    </a:ext>
  </a:extLst>
</a:theme>
</file>

<file path=ppt/theme/theme3.xml><?xml version="1.0" encoding="utf-8"?>
<a:theme xmlns:a="http://schemas.openxmlformats.org/drawingml/2006/main" name="Content Slides - Deep Blue">
  <a:themeElements>
    <a:clrScheme name="FFC">
      <a:dk1>
        <a:srgbClr val="0F124A"/>
      </a:dk1>
      <a:lt1>
        <a:srgbClr val="FFFFFF"/>
      </a:lt1>
      <a:dk2>
        <a:srgbClr val="0000FF"/>
      </a:dk2>
      <a:lt2>
        <a:srgbClr val="FFFFFF"/>
      </a:lt2>
      <a:accent1>
        <a:srgbClr val="0000FF"/>
      </a:accent1>
      <a:accent2>
        <a:srgbClr val="E8FF2E"/>
      </a:accent2>
      <a:accent3>
        <a:srgbClr val="8F3DFF"/>
      </a:accent3>
      <a:accent4>
        <a:srgbClr val="40C245"/>
      </a:accent4>
      <a:accent5>
        <a:srgbClr val="FF4A29"/>
      </a:accent5>
      <a:accent6>
        <a:srgbClr val="0F124A"/>
      </a:accent6>
      <a:hlink>
        <a:srgbClr val="000000"/>
      </a:hlink>
      <a:folHlink>
        <a:srgbClr val="000000"/>
      </a:folHlink>
    </a:clrScheme>
    <a:fontScheme name="FCC">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algn="l">
          <a:lnSpc>
            <a:spcPts val="3700"/>
          </a:lnSpc>
          <a:defRPr sz="3000" dirty="0"/>
        </a:defPPr>
      </a:lstStyle>
    </a:txDef>
  </a:objectDefaults>
  <a:extraClrSchemeLst/>
  <a:extLst>
    <a:ext uri="{05A4C25C-085E-4340-85A3-A5531E510DB2}">
      <thm15:themeFamily xmlns:thm15="http://schemas.microsoft.com/office/thememl/2012/main" name="PPT-FCC-Exempel.potx" id="{5A6DE731-F62F-4393-846B-6DB5958E2F3F}" vid="{6C6AD931-A751-4127-A0E9-78885972E943}"/>
    </a:ext>
  </a:extLst>
</a:theme>
</file>

<file path=ppt/theme/theme4.xml><?xml version="1.0" encoding="utf-8"?>
<a:theme xmlns:a="http://schemas.openxmlformats.org/drawingml/2006/main" name="1_Office Theme">
  <a:themeElements>
    <a:clrScheme name="CERN 1">
      <a:dk1>
        <a:srgbClr val="0033A0"/>
      </a:dk1>
      <a:lt1>
        <a:srgbClr val="FFFFFF"/>
      </a:lt1>
      <a:dk2>
        <a:srgbClr val="2F2F2F"/>
      </a:dk2>
      <a:lt2>
        <a:srgbClr val="E7E6E6"/>
      </a:lt2>
      <a:accent1>
        <a:srgbClr val="0033A0"/>
      </a:accent1>
      <a:accent2>
        <a:srgbClr val="61C4D3"/>
      </a:accent2>
      <a:accent3>
        <a:srgbClr val="E15E32"/>
      </a:accent3>
      <a:accent4>
        <a:srgbClr val="BDBDCB"/>
      </a:accent4>
      <a:accent5>
        <a:srgbClr val="6E2466"/>
      </a:accent5>
      <a:accent6>
        <a:srgbClr val="1C4469"/>
      </a:accent6>
      <a:hlink>
        <a:srgbClr val="6D2466"/>
      </a:hlink>
      <a:folHlink>
        <a:srgbClr val="61C4D3"/>
      </a:folHlink>
    </a:clrScheme>
    <a:fontScheme name="CERN">
      <a:majorFont>
        <a:latin typeface="Arial"/>
        <a:ea typeface="Arial"/>
        <a:cs typeface="Arial"/>
      </a:majorFont>
      <a:minorFont>
        <a:latin typeface="Arial"/>
        <a:ea typeface="Arial"/>
        <a:cs typeface="Arial"/>
      </a:minorFont>
    </a:fontScheme>
    <a:fmtScheme name="Office">
      <a:fillStyleLst>
        <a:solidFill>
          <a:schemeClr val="phClr"/>
        </a:solidFill>
        <a:gradFill>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effectStyle>
      </a:effectStyleLst>
      <a:bgFillStyleLst>
        <a:solidFill>
          <a:schemeClr val="phClr"/>
        </a:solidFill>
        <a:solidFill>
          <a:schemeClr val="phClr">
            <a:tint val="95000"/>
            <a:satMod val="170000"/>
          </a:schemeClr>
        </a:solidFill>
        <a:gradFill>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bwMode="auto">
        <a:prstGeom prst="rect">
          <a:avLst/>
        </a:prstGeom>
        <a:noFill/>
      </a:spPr>
      <a:bodyPr/>
      <a:lstStyle/>
    </a:txDef>
  </a:objectDefaults>
  <a:extraClrSchemeLst/>
  <a:extLst>
    <a:ext uri="{05A4C25C-085E-4340-85A3-A5531E510DB2}">
      <thm15:themeFamily xmlns:thm15="http://schemas.microsoft.com/office/thememl/2012/main" name="Presentation5" id="{89A0F839-4CEA-9849-9520-54DF1AE8A422}" vid="{89DD7773-1F13-3B40-9461-8FDA22A5E9D9}"/>
    </a:ext>
  </a:extLst>
</a:theme>
</file>

<file path=ppt/theme/theme5.xml><?xml version="1.0" encoding="utf-8"?>
<a:theme xmlns:a="http://schemas.openxmlformats.org/drawingml/2006/main" name="Blank Presentation">
  <a:themeElements>
    <a:clrScheme name="Blank Presentatio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Blank Presentation">
      <a:majorFont>
        <a:latin typeface="Helvetica"/>
        <a:ea typeface="ＭＳ Ｐゴシック"/>
        <a:cs typeface=""/>
      </a:majorFont>
      <a:minorFont>
        <a:latin typeface="Helvetica"/>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000" b="1" i="0" u="none" strike="noStrike" cap="none" normalizeH="0" baseline="0">
            <a:ln>
              <a:noFill/>
            </a:ln>
            <a:solidFill>
              <a:schemeClr val="tx1"/>
            </a:solidFill>
            <a:effectLst/>
            <a:latin typeface="Helvetica"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000" b="1" i="0" u="none" strike="noStrike" cap="none" normalizeH="0" baseline="0">
            <a:ln>
              <a:noFill/>
            </a:ln>
            <a:solidFill>
              <a:schemeClr val="tx1"/>
            </a:solidFill>
            <a:effectLst/>
            <a:latin typeface="Helvetica" charset="0"/>
            <a:ea typeface="ＭＳ Ｐゴシック" charset="0"/>
          </a:defRPr>
        </a:defPPr>
      </a:lstStyle>
    </a:lnDef>
  </a:objectDefaults>
  <a:extraClrSchemeLst>
    <a:extraClrScheme>
      <a:clrScheme name="Blank Presentatio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Blank Presentatio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Blank Presentatio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Blank Presentatio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Office Theme">
  <a:themeElements>
    <a:clrScheme name="Office Them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Them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7.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8.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PPT-FCC-Exempel</Template>
  <TotalTime>33331</TotalTime>
  <Words>2220</Words>
  <Application>Microsoft Office PowerPoint</Application>
  <PresentationFormat>Custom</PresentationFormat>
  <Paragraphs>386</Paragraphs>
  <Slides>38</Slides>
  <Notes>12</Notes>
  <HiddenSlides>1</HiddenSlides>
  <MMClips>0</MMClips>
  <ScaleCrop>false</ScaleCrop>
  <HeadingPairs>
    <vt:vector size="6" baseType="variant">
      <vt:variant>
        <vt:lpstr>Fonts Used</vt:lpstr>
      </vt:variant>
      <vt:variant>
        <vt:i4>9</vt:i4>
      </vt:variant>
      <vt:variant>
        <vt:lpstr>Theme</vt:lpstr>
      </vt:variant>
      <vt:variant>
        <vt:i4>6</vt:i4>
      </vt:variant>
      <vt:variant>
        <vt:lpstr>Slide Titles</vt:lpstr>
      </vt:variant>
      <vt:variant>
        <vt:i4>38</vt:i4>
      </vt:variant>
    </vt:vector>
  </HeadingPairs>
  <TitlesOfParts>
    <vt:vector size="53" baseType="lpstr">
      <vt:lpstr>Aptos</vt:lpstr>
      <vt:lpstr>Aptos Display</vt:lpstr>
      <vt:lpstr>Arial</vt:lpstr>
      <vt:lpstr>Arial,Sans-Serif</vt:lpstr>
      <vt:lpstr>Avenir LT Std</vt:lpstr>
      <vt:lpstr>Calibri</vt:lpstr>
      <vt:lpstr>Helvetica</vt:lpstr>
      <vt:lpstr>Open sans</vt:lpstr>
      <vt:lpstr>unify serif</vt:lpstr>
      <vt:lpstr>Introslides</vt:lpstr>
      <vt:lpstr>Titleslides, Conclusion</vt:lpstr>
      <vt:lpstr>Content Slides - Deep Blue</vt:lpstr>
      <vt:lpstr>1_Office Theme</vt:lpstr>
      <vt:lpstr>Blank Presentation</vt:lpstr>
      <vt:lpstr>Office Theme</vt:lpstr>
      <vt:lpstr>Future Colliders, Siting and Civil Engineering at CERN  6th July 2025</vt:lpstr>
      <vt:lpstr>My Background</vt:lpstr>
      <vt:lpstr>PowerPoint Presentation</vt:lpstr>
      <vt:lpstr>Four pillars underpin CERN's mission</vt:lpstr>
      <vt:lpstr>COLLABORATION</vt:lpstr>
      <vt:lpstr>Science for peace CERN was founded in 1954 with 12 European Member States</vt:lpstr>
      <vt:lpstr>Large Hadron Collider (LHC)</vt:lpstr>
      <vt:lpstr>CERN – European Centre for Nuclear Research</vt:lpstr>
      <vt:lpstr>CERN Civil Engineering Works: Past and Future Projects</vt:lpstr>
      <vt:lpstr>CERN tunnels and geology</vt:lpstr>
      <vt:lpstr>Tunnel Asset Management   </vt:lpstr>
      <vt:lpstr>'CERN' Geology</vt:lpstr>
      <vt:lpstr>LHC tunnel alignment</vt:lpstr>
      <vt:lpstr>LHC Civil Engineering 1998-2005</vt:lpstr>
      <vt:lpstr>Tunnel excavation options</vt:lpstr>
      <vt:lpstr>High Luminosity LHC Project (HL-LHC) FIDIC CONTRACTS</vt:lpstr>
      <vt:lpstr>PowerPoint Presentation</vt:lpstr>
      <vt:lpstr>Overview of Underground Civil Engineering</vt:lpstr>
      <vt:lpstr>Surface Civil Engineering Baseline</vt:lpstr>
      <vt:lpstr>PowerPoint Presentation</vt:lpstr>
      <vt:lpstr>Areas of Geological Uncertainty </vt:lpstr>
      <vt:lpstr>SSI Programme</vt:lpstr>
      <vt:lpstr>Overview of Works</vt:lpstr>
      <vt:lpstr>Future Civil Engineering Studies</vt:lpstr>
      <vt:lpstr>Pre-TDR Work Scope</vt:lpstr>
      <vt:lpstr>CERN Linear Collider Studies</vt:lpstr>
      <vt:lpstr>Muon Collider</vt:lpstr>
      <vt:lpstr>Prévessin Siting Overview Between Studies</vt:lpstr>
      <vt:lpstr>LEP3 Civil Engineering</vt:lpstr>
      <vt:lpstr>Physics Beyond Colliders</vt:lpstr>
      <vt:lpstr>Einstein Telescope</vt:lpstr>
      <vt:lpstr>PowerPoint Presentation</vt:lpstr>
      <vt:lpstr>Science Gateway</vt:lpstr>
      <vt:lpstr>PowerPoint Presentation</vt:lpstr>
      <vt:lpstr>PowerPoint Presentation</vt:lpstr>
      <vt:lpstr>Dinner party…</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Julie Hadre</dc:creator>
  <cp:lastModifiedBy>John Andrew Osborne</cp:lastModifiedBy>
  <cp:revision>841</cp:revision>
  <cp:lastPrinted>2025-05-15T10:56:01Z</cp:lastPrinted>
  <dcterms:created xsi:type="dcterms:W3CDTF">2020-10-29T13:06:43Z</dcterms:created>
  <dcterms:modified xsi:type="dcterms:W3CDTF">2025-07-04T06:40:39Z</dcterms:modified>
</cp:coreProperties>
</file>