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61" r:id="rId3"/>
    <p:sldId id="265" r:id="rId4"/>
    <p:sldId id="276" r:id="rId5"/>
    <p:sldId id="262" r:id="rId6"/>
    <p:sldId id="263" r:id="rId7"/>
    <p:sldId id="264" r:id="rId8"/>
    <p:sldId id="270" r:id="rId9"/>
    <p:sldId id="274" r:id="rId10"/>
    <p:sldId id="273" r:id="rId11"/>
    <p:sldId id="272" r:id="rId12"/>
    <p:sldId id="271" r:id="rId13"/>
    <p:sldId id="256" r:id="rId14"/>
    <p:sldId id="259" r:id="rId15"/>
    <p:sldId id="257" r:id="rId16"/>
    <p:sldId id="260" r:id="rId17"/>
    <p:sldId id="277" r:id="rId18"/>
    <p:sldId id="266" r:id="rId19"/>
    <p:sldId id="267" r:id="rId20"/>
    <p:sldId id="258" r:id="rId21"/>
    <p:sldId id="268" r:id="rId22"/>
    <p:sldId id="269" r:id="rId23"/>
    <p:sldId id="278" r:id="rId24"/>
    <p:sldId id="279" r:id="rId25"/>
    <p:sldId id="281" r:id="rId26"/>
    <p:sldId id="280" r:id="rId27"/>
    <p:sldId id="283" r:id="rId28"/>
    <p:sldId id="284" r:id="rId29"/>
    <p:sldId id="285" r:id="rId30"/>
    <p:sldId id="286" r:id="rId31"/>
    <p:sldId id="287" r:id="rId32"/>
    <p:sldId id="288" r:id="rId33"/>
    <p:sldId id="289" r:id="rId34"/>
  </p:sldIdLst>
  <p:sldSz cx="12192000" cy="6858000"/>
  <p:notesSz cx="6858000" cy="9144000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97" d="100"/>
          <a:sy n="97" d="100"/>
        </p:scale>
        <p:origin x="108" y="4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F642406-2424-4B18-83B6-1688B465D985}" type="slidenum">
              <a:rPr lang="fr-FR" smtClean="0"/>
              <a:t>‹N°›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1737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2406-2424-4B18-83B6-1688B465D9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5046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2406-2424-4B18-83B6-1688B465D9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926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2406-2424-4B18-83B6-1688B465D9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096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2406-2424-4B18-83B6-1688B465D9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9460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r-FR" noProof="0"/>
              <a:t>Cliquez sur l'icône pour ajouter une image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2406-2424-4B18-83B6-1688B465D985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178924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2406-2424-4B18-83B6-1688B465D98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24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A8860-4D71-44CD-8CA2-D71A74351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531E15-07A9-4FEB-931D-D65118F0B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EEAA0-4144-4228-97E9-EEB50D898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7A425-D092-4945-A864-F4190D1B07A9}" type="datetimeFigureOut">
              <a:rPr lang="fr-FR" smtClean="0"/>
              <a:t>26/05/2025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92732-2011-47A9-9CED-86EAADBFB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8BD0B-C2C4-4B88-A455-165FA220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42406-2424-4B18-83B6-1688B465D9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0838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6F642406-2424-4B18-83B6-1688B465D98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8519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F42368-D448-120C-6DC7-542B81B030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640080"/>
            <a:ext cx="9144000" cy="1176066"/>
          </a:xfrm>
        </p:spPr>
        <p:txBody>
          <a:bodyPr/>
          <a:lstStyle/>
          <a:p>
            <a:r>
              <a:rPr lang="fr-FR" dirty="0"/>
              <a:t>GSM POINT 1</a:t>
            </a:r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A98C52EE-2871-DE74-6487-3142FDC16D0A}"/>
              </a:ext>
            </a:extLst>
          </p:cNvPr>
          <p:cNvSpPr txBox="1">
            <a:spLocks/>
          </p:cNvSpPr>
          <p:nvPr/>
        </p:nvSpPr>
        <p:spPr>
          <a:xfrm>
            <a:off x="361406" y="4533220"/>
            <a:ext cx="3866606" cy="58742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Stephane Maridor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02D51FB-1A58-D1C3-9F35-ABA76B348A78}"/>
              </a:ext>
            </a:extLst>
          </p:cNvPr>
          <p:cNvSpPr txBox="1"/>
          <p:nvPr/>
        </p:nvSpPr>
        <p:spPr>
          <a:xfrm>
            <a:off x="2603863" y="5412377"/>
            <a:ext cx="2037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23/05/2025</a:t>
            </a:r>
          </a:p>
        </p:txBody>
      </p:sp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DE5D03E5-0888-6A72-E229-4FA3410C04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884602"/>
              </p:ext>
            </p:extLst>
          </p:nvPr>
        </p:nvGraphicFramePr>
        <p:xfrm>
          <a:off x="4203700" y="3104356"/>
          <a:ext cx="3085564" cy="1384913"/>
        </p:xfrm>
        <a:graphic>
          <a:graphicData uri="http://schemas.openxmlformats.org/drawingml/2006/table">
            <a:tbl>
              <a:tblPr/>
              <a:tblGrid>
                <a:gridCol w="889000">
                  <a:extLst>
                    <a:ext uri="{9D8B030D-6E8A-4147-A177-3AD203B41FA5}">
                      <a16:colId xmlns:a16="http://schemas.microsoft.com/office/drawing/2014/main" val="2387326271"/>
                    </a:ext>
                  </a:extLst>
                </a:gridCol>
                <a:gridCol w="2196564">
                  <a:extLst>
                    <a:ext uri="{9D8B030D-6E8A-4147-A177-3AD203B41FA5}">
                      <a16:colId xmlns:a16="http://schemas.microsoft.com/office/drawing/2014/main" val="652291294"/>
                    </a:ext>
                  </a:extLst>
                </a:gridCol>
              </a:tblGrid>
              <a:tr h="194624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ST1120748_01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UR15_1102_INTEGRATION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719295"/>
                  </a:ext>
                </a:extLst>
              </a:tr>
              <a:tr h="194624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ST1120290_01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US17_1102_INTEGRATION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06387398"/>
                  </a:ext>
                </a:extLst>
              </a:tr>
              <a:tr h="194624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ST1120286_01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UL13_1102_INTEGRATION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2773115"/>
                  </a:ext>
                </a:extLst>
              </a:tr>
              <a:tr h="194624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ST1120287_01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UL17_1102_INTEGRATION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2357459"/>
                  </a:ext>
                </a:extLst>
              </a:tr>
              <a:tr h="194624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3052041"/>
                  </a:ext>
                </a:extLst>
              </a:tr>
              <a:tr h="194624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ST1173628_01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UA17_1102_INTEGRATION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9953829"/>
                  </a:ext>
                </a:extLst>
              </a:tr>
              <a:tr h="217169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ST1173629_01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UA13_1102_INTEGRATION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188114"/>
                  </a:ext>
                </a:extLst>
              </a:tr>
            </a:tbl>
          </a:graphicData>
        </a:graphic>
      </p:graphicFrame>
      <p:sp>
        <p:nvSpPr>
          <p:cNvPr id="7" name="ZoneTexte 6">
            <a:extLst>
              <a:ext uri="{FF2B5EF4-FFF2-40B4-BE49-F238E27FC236}">
                <a16:creationId xmlns:a16="http://schemas.microsoft.com/office/drawing/2014/main" id="{E5724F1C-0E68-2092-7D4F-46A9F0A9A16E}"/>
              </a:ext>
            </a:extLst>
          </p:cNvPr>
          <p:cNvSpPr txBox="1"/>
          <p:nvPr/>
        </p:nvSpPr>
        <p:spPr>
          <a:xfrm>
            <a:off x="3418113" y="2677886"/>
            <a:ext cx="5129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PICTURES EXTRACT FROM REFERENCE </a:t>
            </a:r>
          </a:p>
        </p:txBody>
      </p:sp>
    </p:spTree>
    <p:extLst>
      <p:ext uri="{BB962C8B-B14F-4D97-AF65-F5344CB8AC3E}">
        <p14:creationId xmlns:p14="http://schemas.microsoft.com/office/powerpoint/2010/main" val="35942358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A17_gsm101">
            <a:extLst>
              <a:ext uri="{FF2B5EF4-FFF2-40B4-BE49-F238E27FC236}">
                <a16:creationId xmlns:a16="http://schemas.microsoft.com/office/drawing/2014/main" id="{CDDF07BD-346B-8FAA-7DBF-BCB840F00A4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0525" y="0"/>
            <a:ext cx="887095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357505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A17_gsm102">
            <a:extLst>
              <a:ext uri="{FF2B5EF4-FFF2-40B4-BE49-F238E27FC236}">
                <a16:creationId xmlns:a16="http://schemas.microsoft.com/office/drawing/2014/main" id="{EF9846C9-3F89-15BE-9886-B7B9F0DBB50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188" y="0"/>
            <a:ext cx="9445625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810372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A17_gsm103">
            <a:extLst>
              <a:ext uri="{FF2B5EF4-FFF2-40B4-BE49-F238E27FC236}">
                <a16:creationId xmlns:a16="http://schemas.microsoft.com/office/drawing/2014/main" id="{21DDAD12-1E89-AFE1-1F33-EDAE7C9E187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9850"/>
            <a:ext cx="12192000" cy="67167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6535591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8023FC7-8E85-0181-A4FC-0A1831869CA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UL13</a:t>
            </a:r>
          </a:p>
        </p:txBody>
      </p:sp>
    </p:spTree>
    <p:extLst>
      <p:ext uri="{BB962C8B-B14F-4D97-AF65-F5344CB8AC3E}">
        <p14:creationId xmlns:p14="http://schemas.microsoft.com/office/powerpoint/2010/main" val="28052168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13_sect_typ_301">
            <a:extLst>
              <a:ext uri="{FF2B5EF4-FFF2-40B4-BE49-F238E27FC236}">
                <a16:creationId xmlns:a16="http://schemas.microsoft.com/office/drawing/2014/main" id="{1AF0C8F4-3FCD-B5FB-E9EF-565E0B78050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52525"/>
            <a:ext cx="12192000" cy="45529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5581186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13_sect_typ_303">
            <a:extLst>
              <a:ext uri="{FF2B5EF4-FFF2-40B4-BE49-F238E27FC236}">
                <a16:creationId xmlns:a16="http://schemas.microsoft.com/office/drawing/2014/main" id="{18072579-50F2-74BE-11CB-D8352537CA1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9725"/>
            <a:ext cx="12192000" cy="61769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1050946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13_sect_typ_300">
            <a:extLst>
              <a:ext uri="{FF2B5EF4-FFF2-40B4-BE49-F238E27FC236}">
                <a16:creationId xmlns:a16="http://schemas.microsoft.com/office/drawing/2014/main" id="{7718B4DE-29F9-B158-B488-A88115937B2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8300" y="1406434"/>
            <a:ext cx="6073700" cy="545156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4" name="Image 3" descr="ul13_sect_typ_302">
            <a:extLst>
              <a:ext uri="{FF2B5EF4-FFF2-40B4-BE49-F238E27FC236}">
                <a16:creationId xmlns:a16="http://schemas.microsoft.com/office/drawing/2014/main" id="{6E98489C-F64C-14CA-F561-DCE7067C4A3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51"/>
          <a:stretch/>
        </p:blipFill>
        <p:spPr>
          <a:xfrm>
            <a:off x="0" y="1354182"/>
            <a:ext cx="6091033" cy="550381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0915686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gsm1004">
            <a:extLst>
              <a:ext uri="{FF2B5EF4-FFF2-40B4-BE49-F238E27FC236}">
                <a16:creationId xmlns:a16="http://schemas.microsoft.com/office/drawing/2014/main" id="{513DA48E-C4E1-D686-6900-ABBBEAEAB43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688"/>
            <a:ext cx="12192000" cy="627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78915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8AA967-954A-2A43-78AD-B9CD7DE904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UL17</a:t>
            </a:r>
          </a:p>
        </p:txBody>
      </p:sp>
    </p:spTree>
    <p:extLst>
      <p:ext uri="{BB962C8B-B14F-4D97-AF65-F5344CB8AC3E}">
        <p14:creationId xmlns:p14="http://schemas.microsoft.com/office/powerpoint/2010/main" val="320440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17_sect_typ_303">
            <a:extLst>
              <a:ext uri="{FF2B5EF4-FFF2-40B4-BE49-F238E27FC236}">
                <a16:creationId xmlns:a16="http://schemas.microsoft.com/office/drawing/2014/main" id="{750BA1FC-E85E-180C-C567-E97E62F56E7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5613"/>
            <a:ext cx="12192000" cy="5946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799224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99A6A7-5784-ECD0-B1E9-49E8358D7F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UA13</a:t>
            </a:r>
          </a:p>
        </p:txBody>
      </p:sp>
    </p:spTree>
    <p:extLst>
      <p:ext uri="{BB962C8B-B14F-4D97-AF65-F5344CB8AC3E}">
        <p14:creationId xmlns:p14="http://schemas.microsoft.com/office/powerpoint/2010/main" val="24093697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17_sect_typ_302">
            <a:extLst>
              <a:ext uri="{FF2B5EF4-FFF2-40B4-BE49-F238E27FC236}">
                <a16:creationId xmlns:a16="http://schemas.microsoft.com/office/drawing/2014/main" id="{D065F14C-5EC3-A2B3-E438-60AF59240E8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6638"/>
            <a:ext cx="12192000" cy="47847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0131997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17_sect_typ_301">
            <a:extLst>
              <a:ext uri="{FF2B5EF4-FFF2-40B4-BE49-F238E27FC236}">
                <a16:creationId xmlns:a16="http://schemas.microsoft.com/office/drawing/2014/main" id="{C8072BB6-4003-5961-55BB-265AA6F693F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9950" y="0"/>
            <a:ext cx="791051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2010769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l17_sect_typ_300">
            <a:extLst>
              <a:ext uri="{FF2B5EF4-FFF2-40B4-BE49-F238E27FC236}">
                <a16:creationId xmlns:a16="http://schemas.microsoft.com/office/drawing/2014/main" id="{26D11BAD-1000-841A-6AB3-CA90153CA74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938" y="0"/>
            <a:ext cx="7350125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6557089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gsm1003">
            <a:extLst>
              <a:ext uri="{FF2B5EF4-FFF2-40B4-BE49-F238E27FC236}">
                <a16:creationId xmlns:a16="http://schemas.microsoft.com/office/drawing/2014/main" id="{66E44EEB-6893-5E0D-116F-8990AF5772B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688"/>
            <a:ext cx="12192000" cy="627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7488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F35D124-9FCD-EFCA-A38A-3D243BF30E0B}"/>
              </a:ext>
            </a:extLst>
          </p:cNvPr>
          <p:cNvSpPr txBox="1"/>
          <p:nvPr/>
        </p:nvSpPr>
        <p:spPr>
          <a:xfrm>
            <a:off x="3914503" y="1563189"/>
            <a:ext cx="395804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UR15</a:t>
            </a:r>
          </a:p>
        </p:txBody>
      </p:sp>
    </p:spTree>
    <p:extLst>
      <p:ext uri="{BB962C8B-B14F-4D97-AF65-F5344CB8AC3E}">
        <p14:creationId xmlns:p14="http://schemas.microsoft.com/office/powerpoint/2010/main" val="11150619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gsm1000">
            <a:extLst>
              <a:ext uri="{FF2B5EF4-FFF2-40B4-BE49-F238E27FC236}">
                <a16:creationId xmlns:a16="http://schemas.microsoft.com/office/drawing/2014/main" id="{7D2BA7A5-CFA8-E9FF-D519-00E4CFF7C64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713" y="0"/>
            <a:ext cx="7900987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7146679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gsm1001">
            <a:extLst>
              <a:ext uri="{FF2B5EF4-FFF2-40B4-BE49-F238E27FC236}">
                <a16:creationId xmlns:a16="http://schemas.microsoft.com/office/drawing/2014/main" id="{E00B5188-4020-BA33-B27D-B2007AB5ED9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688"/>
            <a:ext cx="12192000" cy="627062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1968323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B45E19D-5175-21DA-193F-5B43AE64A190}"/>
              </a:ext>
            </a:extLst>
          </p:cNvPr>
          <p:cNvSpPr txBox="1"/>
          <p:nvPr/>
        </p:nvSpPr>
        <p:spPr>
          <a:xfrm>
            <a:off x="3674533" y="1176867"/>
            <a:ext cx="3530600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/>
              <a:t>US17  /U</a:t>
            </a:r>
            <a:r>
              <a:rPr lang="en-US" dirty="0"/>
              <a:t>W</a:t>
            </a:r>
            <a:r>
              <a:rPr lang="fr-FR" dirty="0"/>
              <a:t>17</a:t>
            </a:r>
          </a:p>
        </p:txBody>
      </p:sp>
    </p:spTree>
    <p:extLst>
      <p:ext uri="{BB962C8B-B14F-4D97-AF65-F5344CB8AC3E}">
        <p14:creationId xmlns:p14="http://schemas.microsoft.com/office/powerpoint/2010/main" val="2975003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pture d’écran&#10;&#10;Le contenu généré par l’IA peut être incorrect.">
            <a:extLst>
              <a:ext uri="{FF2B5EF4-FFF2-40B4-BE49-F238E27FC236}">
                <a16:creationId xmlns:a16="http://schemas.microsoft.com/office/drawing/2014/main" id="{79CCB488-1DED-0333-A6A8-88A2B21DFC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343"/>
            <a:ext cx="12192000" cy="627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0024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pixel&#10;&#10;Le contenu généré par l’IA peut être incorrect.">
            <a:extLst>
              <a:ext uri="{FF2B5EF4-FFF2-40B4-BE49-F238E27FC236}">
                <a16:creationId xmlns:a16="http://schemas.microsoft.com/office/drawing/2014/main" id="{B90B1D2D-CD58-D871-F678-B8295CD3B5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343"/>
            <a:ext cx="12192000" cy="627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957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capture d’écran, diagramme, Logiciel de graphisme&#10;&#10;Le contenu généré par l’IA peut être incorrect.">
            <a:extLst>
              <a:ext uri="{FF2B5EF4-FFF2-40B4-BE49-F238E27FC236}">
                <a16:creationId xmlns:a16="http://schemas.microsoft.com/office/drawing/2014/main" id="{9F97DC2F-3956-4003-037E-4B35443E2B8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030" y="0"/>
            <a:ext cx="1074194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32477690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rte, Plan, Caractère coloré, capture d’écran&#10;&#10;Le contenu généré par l’IA peut être incorrect.">
            <a:extLst>
              <a:ext uri="{FF2B5EF4-FFF2-40B4-BE49-F238E27FC236}">
                <a16:creationId xmlns:a16="http://schemas.microsoft.com/office/drawing/2014/main" id="{BE2AABF7-4540-9732-FC95-D2A3CFAD8B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3343"/>
            <a:ext cx="12192000" cy="6271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3689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capture d’écran, art&#10;&#10;Le contenu généré par l’IA peut être incorrect.">
            <a:extLst>
              <a:ext uri="{FF2B5EF4-FFF2-40B4-BE49-F238E27FC236}">
                <a16:creationId xmlns:a16="http://schemas.microsoft.com/office/drawing/2014/main" id="{8A697B31-8823-5EF1-08FB-7B3A44618B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463"/>
          <a:stretch/>
        </p:blipFill>
        <p:spPr>
          <a:xfrm>
            <a:off x="0" y="462117"/>
            <a:ext cx="12192000" cy="45490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151208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diagramme, capture d’écran, Plan, art&#10;&#10;Le contenu généré par l’IA peut être incorrect.">
            <a:extLst>
              <a:ext uri="{FF2B5EF4-FFF2-40B4-BE49-F238E27FC236}">
                <a16:creationId xmlns:a16="http://schemas.microsoft.com/office/drawing/2014/main" id="{7A6DF869-AE48-C3F3-6D65-2D33CBE777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5" t="19623" b="9825"/>
          <a:stretch/>
        </p:blipFill>
        <p:spPr>
          <a:xfrm>
            <a:off x="570271" y="1042219"/>
            <a:ext cx="11051458" cy="4424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258991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95E3B68-07A6-49DF-DC9C-0EA48DC11D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67" r="10807"/>
          <a:stretch/>
        </p:blipFill>
        <p:spPr>
          <a:xfrm>
            <a:off x="1032387" y="293343"/>
            <a:ext cx="9842090" cy="62713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28943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r15_gsm1005">
            <a:extLst>
              <a:ext uri="{FF2B5EF4-FFF2-40B4-BE49-F238E27FC236}">
                <a16:creationId xmlns:a16="http://schemas.microsoft.com/office/drawing/2014/main" id="{25C10B01-1422-EE5B-A62E-2A272A00CA5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0"/>
          <a:stretch/>
        </p:blipFill>
        <p:spPr>
          <a:xfrm>
            <a:off x="0" y="293688"/>
            <a:ext cx="12192000" cy="61245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33699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A13_gsm103">
            <a:extLst>
              <a:ext uri="{FF2B5EF4-FFF2-40B4-BE49-F238E27FC236}">
                <a16:creationId xmlns:a16="http://schemas.microsoft.com/office/drawing/2014/main" id="{7E516813-4824-79FC-9319-FAF623AF8C2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8750"/>
            <a:ext cx="12192000" cy="65389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224999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A13_gsm101">
            <a:extLst>
              <a:ext uri="{FF2B5EF4-FFF2-40B4-BE49-F238E27FC236}">
                <a16:creationId xmlns:a16="http://schemas.microsoft.com/office/drawing/2014/main" id="{D6C28254-2E91-9A37-A313-1FE8D1A83A2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0"/>
            <a:ext cx="89916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9433968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A13_gsm100">
            <a:extLst>
              <a:ext uri="{FF2B5EF4-FFF2-40B4-BE49-F238E27FC236}">
                <a16:creationId xmlns:a16="http://schemas.microsoft.com/office/drawing/2014/main" id="{CF9A4A87-7E36-750C-AE03-8E0BF0B284D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9225"/>
            <a:ext cx="12192000" cy="40195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3024590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4B565AC-A497-DE91-012A-E1554BC0BD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UA17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465DB81B-C9D2-52AE-DCBE-F02322F5B66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par Stephane Maridor</a:t>
            </a:r>
          </a:p>
        </p:txBody>
      </p:sp>
    </p:spTree>
    <p:extLst>
      <p:ext uri="{BB962C8B-B14F-4D97-AF65-F5344CB8AC3E}">
        <p14:creationId xmlns:p14="http://schemas.microsoft.com/office/powerpoint/2010/main" val="37001573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A17_gsm100">
            <a:extLst>
              <a:ext uri="{FF2B5EF4-FFF2-40B4-BE49-F238E27FC236}">
                <a16:creationId xmlns:a16="http://schemas.microsoft.com/office/drawing/2014/main" id="{5B60B7EB-AD14-7BC5-6019-48000BCDAB9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1775"/>
            <a:ext cx="12192000" cy="38544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81068846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hl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hl" id="{E0F9909D-41BF-45BF-A3A2-3FCAF219D608}" vid="{2F353E7A-C316-4D47-9D77-E2F4DCE5D5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Themehl</Template>
  <TotalTime>39</TotalTime>
  <Words>47</Words>
  <Application>Microsoft Office PowerPoint</Application>
  <PresentationFormat>Grand écran</PresentationFormat>
  <Paragraphs>23</Paragraphs>
  <Slides>33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7" baseType="lpstr">
      <vt:lpstr>Arial</vt:lpstr>
      <vt:lpstr>Calibri</vt:lpstr>
      <vt:lpstr>Wingdings</vt:lpstr>
      <vt:lpstr>Themehl</vt:lpstr>
      <vt:lpstr>GSM POINT 1</vt:lpstr>
      <vt:lpstr>UA13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UA17</vt:lpstr>
      <vt:lpstr>Présentation PowerPoint</vt:lpstr>
      <vt:lpstr>Présentation PowerPoint</vt:lpstr>
      <vt:lpstr>Présentation PowerPoint</vt:lpstr>
      <vt:lpstr>Présentation PowerPoint</vt:lpstr>
      <vt:lpstr>UL13</vt:lpstr>
      <vt:lpstr>Présentation PowerPoint</vt:lpstr>
      <vt:lpstr>Présentation PowerPoint</vt:lpstr>
      <vt:lpstr>Présentation PowerPoint</vt:lpstr>
      <vt:lpstr>Présentation PowerPoint</vt:lpstr>
      <vt:lpstr>UL17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Stephane Maridor</dc:creator>
  <cp:lastModifiedBy>Stephane Maridor</cp:lastModifiedBy>
  <cp:revision>6</cp:revision>
  <dcterms:created xsi:type="dcterms:W3CDTF">2025-05-23T06:26:36Z</dcterms:created>
  <dcterms:modified xsi:type="dcterms:W3CDTF">2025-05-26T05:18:59Z</dcterms:modified>
</cp:coreProperties>
</file>